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69" r:id="rId4"/>
    <p:sldId id="258" r:id="rId5"/>
    <p:sldId id="259" r:id="rId6"/>
    <p:sldId id="261" r:id="rId7"/>
    <p:sldId id="262" r:id="rId8"/>
    <p:sldId id="264" r:id="rId9"/>
    <p:sldId id="270" r:id="rId10"/>
    <p:sldId id="267" r:id="rId11"/>
    <p:sldId id="266" r:id="rId12"/>
    <p:sldId id="265" r:id="rId13"/>
    <p:sldId id="272" r:id="rId14"/>
    <p:sldId id="271" r:id="rId15"/>
    <p:sldId id="263" r:id="rId16"/>
    <p:sldId id="260" r:id="rId17"/>
    <p:sldId id="273" r:id="rId18"/>
  </p:sldIdLst>
  <p:sldSz cx="12192000" cy="6858000"/>
  <p:notesSz cx="6858000" cy="9144000"/>
  <p:defaultTextStyle>
    <a:lvl1pPr marL="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lang="ru-ru" sz="1800" b="0" i="0" u="none" strike="noStrike" kern="1" cap="none" spc="0" baseline="0">
        <a:solidFill>
          <a:schemeClr val="tx1"/>
        </a:solidFill>
        <a:effectLst/>
        <a:latin typeface="Calibri" pitchFamily="2" charset="-52"/>
        <a:ea typeface="Calibri" pitchFamily="2" charset="-52"/>
        <a:cs typeface="Calibri" pitchFamily="2" charset="-52"/>
      </a:defRPr>
    </a:lvl1pPr>
    <a:lvl2pPr marL="4572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lang="ru-ru" sz="1800" b="0" i="0" u="none" strike="noStrike" kern="1" cap="none" spc="0" baseline="0">
        <a:solidFill>
          <a:schemeClr val="tx1"/>
        </a:solidFill>
        <a:effectLst/>
        <a:latin typeface="Calibri" pitchFamily="2" charset="-52"/>
        <a:ea typeface="Calibri" pitchFamily="2" charset="-52"/>
        <a:cs typeface="Calibri" pitchFamily="2" charset="-52"/>
      </a:defRPr>
    </a:lvl2pPr>
    <a:lvl3pPr marL="9144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lang="ru-ru" sz="1800" b="0" i="0" u="none" strike="noStrike" kern="1" cap="none" spc="0" baseline="0">
        <a:solidFill>
          <a:schemeClr val="tx1"/>
        </a:solidFill>
        <a:effectLst/>
        <a:latin typeface="Calibri" pitchFamily="2" charset="-52"/>
        <a:ea typeface="Calibri" pitchFamily="2" charset="-52"/>
        <a:cs typeface="Calibri" pitchFamily="2" charset="-52"/>
      </a:defRPr>
    </a:lvl3pPr>
    <a:lvl4pPr marL="13716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lang="ru-ru" sz="1800" b="0" i="0" u="none" strike="noStrike" kern="1" cap="none" spc="0" baseline="0">
        <a:solidFill>
          <a:schemeClr val="tx1"/>
        </a:solidFill>
        <a:effectLst/>
        <a:latin typeface="Calibri" pitchFamily="2" charset="-52"/>
        <a:ea typeface="Calibri" pitchFamily="2" charset="-52"/>
        <a:cs typeface="Calibri" pitchFamily="2" charset="-52"/>
      </a:defRPr>
    </a:lvl4pPr>
    <a:lvl5pPr marL="18288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lang="ru-ru" sz="1800" b="0" i="0" u="none" strike="noStrike" kern="1" cap="none" spc="0" baseline="0">
        <a:solidFill>
          <a:schemeClr val="tx1"/>
        </a:solidFill>
        <a:effectLst/>
        <a:latin typeface="Calibri" pitchFamily="2" charset="-52"/>
        <a:ea typeface="Calibri" pitchFamily="2" charset="-52"/>
        <a:cs typeface="Calibri" pitchFamily="2" charset="-52"/>
      </a:defRPr>
    </a:lvl5pPr>
    <a:lvl6pPr marL="22860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lang="ru-ru" sz="1800" b="0" i="0" u="none" strike="noStrike" kern="1" cap="none" spc="0" baseline="0">
        <a:solidFill>
          <a:schemeClr val="tx1"/>
        </a:solidFill>
        <a:effectLst/>
        <a:latin typeface="Calibri" pitchFamily="2" charset="-52"/>
        <a:ea typeface="Calibri" pitchFamily="2" charset="-52"/>
        <a:cs typeface="Calibri" pitchFamily="2" charset="-52"/>
      </a:defRPr>
    </a:lvl6pPr>
    <a:lvl7pPr marL="27432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lang="ru-ru" sz="1800" b="0" i="0" u="none" strike="noStrike" kern="1" cap="none" spc="0" baseline="0">
        <a:solidFill>
          <a:schemeClr val="tx1"/>
        </a:solidFill>
        <a:effectLst/>
        <a:latin typeface="Calibri" pitchFamily="2" charset="-52"/>
        <a:ea typeface="Calibri" pitchFamily="2" charset="-52"/>
        <a:cs typeface="Calibri" pitchFamily="2" charset="-52"/>
      </a:defRPr>
    </a:lvl7pPr>
    <a:lvl8pPr marL="32004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lang="ru-ru" sz="1800" b="0" i="0" u="none" strike="noStrike" kern="1" cap="none" spc="0" baseline="0">
        <a:solidFill>
          <a:schemeClr val="tx1"/>
        </a:solidFill>
        <a:effectLst/>
        <a:latin typeface="Calibri" pitchFamily="2" charset="-52"/>
        <a:ea typeface="Calibri" pitchFamily="2" charset="-52"/>
        <a:cs typeface="Calibri" pitchFamily="2" charset="-52"/>
      </a:defRPr>
    </a:lvl8pPr>
    <a:lvl9pPr marL="36576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lang="ru-ru" sz="1800" b="0" i="0" u="none" strike="noStrike" kern="1" cap="none" spc="0" baseline="0">
        <a:solidFill>
          <a:schemeClr val="tx1"/>
        </a:solidFill>
        <a:effectLst/>
        <a:latin typeface="Calibri" pitchFamily="2" charset="-52"/>
        <a:ea typeface="Calibri" pitchFamily="2" charset="-52"/>
        <a:cs typeface="Calibri" pitchFamily="2" charset="-52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0000FF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smNativeData">
      <pr:smAppRevision xmlns:mc="http://schemas.openxmlformats.org/markup-compatibility/2006" xmlns:p14="http://schemas.microsoft.com/office/powerpoint/2010/main" xmlns:p15="http://schemas.microsoft.com/office/powerpoint/2012/main" xmlns:pr="smNativeData" xmlns="smNativeData" dt="1718020027" val="1068" revOS="4"/>
      <pr:smFileRevision xmlns:mc="http://schemas.openxmlformats.org/markup-compatibility/2006" xmlns:p14="http://schemas.microsoft.com/office/powerpoint/2010/main" xmlns:p15="http://schemas.microsoft.com/office/powerpoint/2012/main" xmlns:pr="smNativeData" xmlns="smNativeData" dt="1718020027" val="101"/>
      <pr:guideOptions xmlns:mc="http://schemas.openxmlformats.org/markup-compatibility/2006" xmlns:p14="http://schemas.microsoft.com/office/powerpoint/2010/main" xmlns:p15="http://schemas.microsoft.com/office/powerpoint/2012/main" xmlns:pr="smNativeData" xmlns="smNativeData" dt="1718020027" snapToBorders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Средний стиль 2 — акцент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202B0CA-FC54-4496-8BCA-5EF66A818D29}" styleName="Темный стиль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0E3FDE45-AF77-4B5C-9715-49D594BDF05E}" styleName="Светлый стиль 1 — акцент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18603FDC-E32A-4AB5-989C-0864C3EAD2B8}" styleName="Стиль из темы 2 - акцент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636" y="1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9" d="100"/>
        <a:sy n="19" d="100"/>
      </p:scale>
      <p:origin x="0" y="0"/>
    </p:cViewPr>
  </p:sorterViewPr>
  <p:notesViewPr>
    <p:cSldViewPr snapToGrid="0">
      <p:cViewPr>
        <p:scale>
          <a:sx n="98" d="100"/>
          <a:sy n="98" d="100"/>
        </p:scale>
        <p:origin x="946" y="214"/>
      </p:cViewPr>
      <p:guideLst/>
    </p:cSldViewPr>
  </p:notesViewPr>
  <p:gridSpacing cx="71755" cy="7175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122CF9-5472-4326-901C-18CD69C989E7}" type="datetimeFigureOut">
              <a:rPr lang="ru-RU" smtClean="0"/>
              <a:t>11.06.2024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2D41B4-4D5D-4C58-9D98-CC21D10D369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134543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2D41B4-4D5D-4C58-9D98-CC21D10D3694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725389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2D41B4-4D5D-4C58-9D98-CC21D10D3694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39991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2D41B4-4D5D-4C58-9D98-CC21D10D3694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754861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 noChangeArrowheads="1"/>
            <a:extLst>
              <a:ext uri="smNativeData">
                <pr:smNativeData xmlns:mc="http://schemas.openxmlformats.org/markup-compatibility/2006" xmlns:p14="http://schemas.microsoft.com/office/powerpoint/2010/main" xmlns:p15="http://schemas.microsoft.com/office/powerpoint/2012/main" xmlns:pr="smNativeData" xmlns="smNativeData" val="SMDATA_15_u+dmZhMAAAAlAAAAZAAAAA0AAAAAkAAAAEgAAACQAAAASAAAAAAAAAAC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HlvdXQ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YAkAAOgGAACgQQAAmBUAABAAAAAmAAAACAAAAIGAAAAAAAAA"/>
              </a:ext>
            </a:extLst>
          </p:cNvSpPr>
          <p:nvPr>
            <p:ph type="ctrTitle"/>
          </p:nvPr>
        </p:nvSpPr>
        <p:spPr>
          <a:xfrm>
            <a:off x="1524000" y="1122680"/>
            <a:ext cx="9144000" cy="2387600"/>
          </a:xfrm>
        </p:spPr>
        <p:txBody>
          <a:bodyPr vert="horz" wrap="square" lIns="91440" tIns="45720" rIns="91440" bIns="45720" numCol="1" spcCol="215900" anchor="b">
            <a:prstTxWarp prst="textNoShape">
              <a:avLst/>
            </a:prstTxWarp>
          </a:bodyPr>
          <a:lstStyle>
            <a:lvl1pPr algn="ctr">
              <a:defRPr lang="ru-ru" sz="6000" cap="none"/>
            </a:lvl1pPr>
            <a:lvl2pPr>
              <a:defRPr lang="ru-ru" cap="none"/>
            </a:lvl2pPr>
            <a:lvl3pPr>
              <a:defRPr lang="ru-ru" cap="none"/>
            </a:lvl3pPr>
            <a:lvl4pPr>
              <a:defRPr lang="ru-ru" cap="none"/>
            </a:lvl4pPr>
            <a:lvl5pPr>
              <a:defRPr lang="ru-ru" cap="none"/>
            </a:lvl5pPr>
            <a:lvl6pPr>
              <a:defRPr lang="ru-ru" cap="none"/>
            </a:lvl6pPr>
            <a:lvl7pPr>
              <a:defRPr lang="ru-ru" cap="none"/>
            </a:lvl7pPr>
            <a:lvl8pPr>
              <a:defRPr lang="ru-ru" cap="none"/>
            </a:lvl8pPr>
            <a:lvl9pPr>
              <a:defRPr lang="ru-ru" cap="none"/>
            </a:lvl9pPr>
          </a:lstStyle>
          <a:p>
            <a:pPr>
              <a:defRPr lang="ru-ru"/>
            </a:pPr>
            <a:r>
              <a:t>Образец заголовка</a:t>
            </a:r>
          </a:p>
        </p:txBody>
      </p:sp>
      <p:sp>
        <p:nvSpPr>
          <p:cNvPr id="3" name="Подзаголовок 2"/>
          <p:cNvSpPr>
            <a:spLocks noGrp="1" noChangeArrowheads="1"/>
            <a:extLst>
              <a:ext uri="smNativeData">
                <pr:smNativeData xmlns:mc="http://schemas.openxmlformats.org/markup-compatibility/2006" xmlns:p14="http://schemas.microsoft.com/office/powerpoint/2010/main" xmlns:p15="http://schemas.microsoft.com/office/powerpoint/2012/main" xmlns:pr="smNativeData" xmlns="smNativeData" val="SMDATA_15_u+dmZhMAAAAlAAAAZAAAAA0AAAAAkAAAAEgAAACQAAAAS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YAkAACkWAACgQQAAWCAAABAAAAAmAAAACAAAAAGAAAAAAAAA"/>
              </a:ext>
            </a:extLst>
          </p:cNvSpPr>
          <p:nvPr>
            <p:ph type="subTitle" idx="1"/>
          </p:nvPr>
        </p:nvSpPr>
        <p:spPr>
          <a:xfrm>
            <a:off x="1524000" y="3602355"/>
            <a:ext cx="9144000" cy="1655445"/>
          </a:xfrm>
        </p:spPr>
        <p:txBody>
          <a:bodyPr/>
          <a:lstStyle>
            <a:lvl1pPr marL="0" indent="0" algn="ctr">
              <a:buNone/>
              <a:defRPr lang="ru-ru" sz="2400" cap="none"/>
            </a:lvl1pPr>
            <a:lvl2pPr marL="457200" indent="0" algn="ctr">
              <a:buNone/>
              <a:defRPr lang="ru-ru" sz="2000" cap="none"/>
            </a:lvl2pPr>
            <a:lvl3pPr marL="914400" indent="0" algn="ctr">
              <a:buNone/>
              <a:defRPr lang="ru-ru" sz="1800" cap="none"/>
            </a:lvl3pPr>
            <a:lvl4pPr marL="1371600" indent="0" algn="ctr">
              <a:buNone/>
              <a:defRPr lang="ru-ru" sz="1600" cap="none"/>
            </a:lvl4pPr>
            <a:lvl5pPr marL="1828800" indent="0" algn="ctr">
              <a:buNone/>
              <a:defRPr lang="ru-ru" sz="1600" cap="none"/>
            </a:lvl5pPr>
            <a:lvl6pPr marL="2286000" indent="0" algn="ctr">
              <a:buNone/>
              <a:defRPr lang="ru-ru" sz="1600" cap="none"/>
            </a:lvl6pPr>
            <a:lvl7pPr marL="2743200" indent="0" algn="ctr">
              <a:buNone/>
              <a:defRPr lang="ru-ru" sz="1600" cap="none"/>
            </a:lvl7pPr>
            <a:lvl8pPr marL="3200400" indent="0" algn="ctr">
              <a:buNone/>
              <a:defRPr lang="ru-ru" sz="1600" cap="none"/>
            </a:lvl8pPr>
            <a:lvl9pPr marL="3657600" indent="0" algn="ctr">
              <a:buNone/>
              <a:defRPr lang="ru-ru" sz="1600" cap="none"/>
            </a:lvl9pPr>
          </a:lstStyle>
          <a:p>
            <a:pPr>
              <a:defRPr lang="ru-ru"/>
            </a:pPr>
            <a:r>
              <a:t>Образец подзаголовка</a:t>
            </a:r>
          </a:p>
        </p:txBody>
      </p:sp>
      <p:sp>
        <p:nvSpPr>
          <p:cNvPr id="4" name="Дата 3"/>
          <p:cNvSpPr>
            <a:spLocks noGrp="1" noChangeArrowheads="1"/>
            <a:extLst>
              <a:ext uri="smNativeData">
                <pr:smNativeData xmlns:mc="http://schemas.openxmlformats.org/markup-compatibility/2006" xmlns:p14="http://schemas.microsoft.com/office/powerpoint/2010/main" xmlns:p15="http://schemas.microsoft.com/office/powerpoint/2012/main" xmlns:pr="smNativeData" xmlns="smNativeData" val="SMDATA_15_u+dmZhMAAAAlAAAAZAAAAA0AAAAAkAAAAEgAAACQAAAASAAAAAAAAAAB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HJ83P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KAUAABonAAAIFgAAWSkAABAAAAAmAAAACAAAAAAAAAAAAAAA"/>
              </a:ext>
            </a:extLst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ru-ru"/>
            </a:pPr>
            <a:fld id="{02590B75-3BEF-0CFD-A1E1-CDA845AF5798}" type="datetime1">
              <a:t>11.06.2024</a:t>
            </a:fld>
            <a:endParaRPr/>
          </a:p>
        </p:txBody>
      </p:sp>
      <p:sp>
        <p:nvSpPr>
          <p:cNvPr id="5" name="Нижний колонтитул 4"/>
          <p:cNvSpPr>
            <a:spLocks noGrp="1" noChangeArrowheads="1"/>
            <a:extLst>
              <a:ext uri="smNativeData">
                <pr:smNativeData xmlns:mc="http://schemas.openxmlformats.org/markup-compatibility/2006" xmlns:p14="http://schemas.microsoft.com/office/powerpoint/2010/main" xmlns:p15="http://schemas.microsoft.com/office/powerpoint/2012/main" xmlns:pr="smNativeData" xmlns="smNativeData" val="SMDATA_15_u+dmZhMAAAAlAAAAZAAAAA0AAAAAkAAAAEgAAACQAAAASAAAAAAAAAAB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2BgAABonAAAoMgAAWSkAABAAAAAmAAAACAAAAAAAAAAAAAAA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ru-ru"/>
            </a:pPr>
            <a:endParaRPr/>
          </a:p>
        </p:txBody>
      </p:sp>
      <p:sp>
        <p:nvSpPr>
          <p:cNvPr id="6" name="Номер слайда 5"/>
          <p:cNvSpPr>
            <a:spLocks noGrp="1" noChangeArrowheads="1"/>
            <a:extLst>
              <a:ext uri="smNativeData">
                <pr:smNativeData xmlns:mc="http://schemas.openxmlformats.org/markup-compatibility/2006" xmlns:p14="http://schemas.microsoft.com/office/powerpoint/2010/main" xmlns:p15="http://schemas.microsoft.com/office/powerpoint/2012/main" xmlns:pr="smNativeData" xmlns="smNativeData" val="SMDATA_15_u+dmZhMAAAAlAAAAZAAAAA0AAAAAkAAAAEgAAACQAAAASAAAAAAAAAAB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wT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+DQAABonAADYRQAAWSkAABAAAAAmAAAACAAAAAAAAAAAAAAA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ru-ru"/>
            </a:pPr>
            <a:fld id="{02591BAD-E3EF-0CED-A1E1-15B855AF5740}" type="slidenum">
              <a:t>‹#›</a:t>
            </a:fld>
            <a:endParaRPr/>
          </a:p>
        </p:txBody>
      </p:sp>
    </p:spTree>
  </p:cSld>
  <p:clrMapOvr>
    <a:masterClrMapping/>
  </p:clrMapOvr>
  <p:hf hdr="0" ft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 noChangeArrowheads="1"/>
            <a:extLst>
              <a:ext uri="smNativeData">
                <pr:smNativeData xmlns:mc="http://schemas.openxmlformats.org/markup-compatibility/2006" xmlns:p14="http://schemas.microsoft.com/office/powerpoint/2010/main" xmlns:p15="http://schemas.microsoft.com/office/powerpoint/2012/main" xmlns:pr="smNativeData" xmlns="smNativeData" val="SMDATA_15_u+dmZhMAAAAlAAAAZAAAAA0AAAAAkAAAAEgAAACQAAAASAAAAAAAAAAB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F8AY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KAUAAD8CAADYRQAAZwoAABAAAAAmAAAACAAAAAAAAAAAAAAA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>
              <a:defRPr lang="ru-ru"/>
            </a:pPr>
            <a:r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 noChangeArrowheads="1"/>
            <a:extLst>
              <a:ext uri="smNativeData">
                <pr:smNativeData xmlns:mc="http://schemas.openxmlformats.org/markup-compatibility/2006" xmlns:p14="http://schemas.microsoft.com/office/powerpoint/2010/main" xmlns:p15="http://schemas.microsoft.com/office/powerpoint/2012/main" xmlns:pr="smNativeData" xmlns="smNativeData" val="SMDATA_15_u+dmZhMAAAAlAAAAZAAAAA0AAAAAkAAAAEgAAACQAAAASAAAAAAAAAAAAAAAAQ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F8AY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KAUAADsLAADYRQAAACYAABAAAAAmAAAACAAAAAIAAAAAAAAA"/>
              </a:ext>
            </a:extLst>
          </p:cNvSpPr>
          <p:nvPr>
            <p:ph idx="1"/>
          </p:nvPr>
        </p:nvSpPr>
        <p:spPr/>
        <p:txBody>
          <a:bodyPr vert="vert" wrap="square" lIns="91440" tIns="45720" rIns="91440" bIns="45720" numCol="1" spcCol="215900" anchor="t">
            <a:prstTxWarp prst="textNoShape">
              <a:avLst/>
            </a:prstTxWarp>
          </a:bodyPr>
          <a:lstStyle/>
          <a:p>
            <a:pPr>
              <a:defRPr lang="ru-ru"/>
            </a:pPr>
            <a:r>
              <a:t>Образец текста</a:t>
            </a:r>
          </a:p>
          <a:p>
            <a:pPr lvl="1">
              <a:defRPr lang="ru-ru"/>
            </a:pPr>
            <a:r>
              <a:t>Second level</a:t>
            </a:r>
          </a:p>
          <a:p>
            <a:pPr lvl="2">
              <a:defRPr lang="ru-ru"/>
            </a:pPr>
            <a:r>
              <a:t>Third level</a:t>
            </a:r>
          </a:p>
          <a:p>
            <a:pPr lvl="3">
              <a:defRPr lang="ru-ru"/>
            </a:pPr>
            <a:r>
              <a:t>Fourth level</a:t>
            </a:r>
          </a:p>
          <a:p>
            <a:pPr lvl="4">
              <a:defRPr lang="ru-ru"/>
            </a:pPr>
            <a:r>
              <a:t>Fifth level</a:t>
            </a:r>
          </a:p>
        </p:txBody>
      </p:sp>
      <p:sp>
        <p:nvSpPr>
          <p:cNvPr id="4" name="Дата 3"/>
          <p:cNvSpPr>
            <a:spLocks noGrp="1" noChangeArrowheads="1"/>
            <a:extLst>
              <a:ext uri="smNativeData">
                <pr:smNativeData xmlns:mc="http://schemas.openxmlformats.org/markup-compatibility/2006" xmlns:p14="http://schemas.microsoft.com/office/powerpoint/2010/main" xmlns:p15="http://schemas.microsoft.com/office/powerpoint/2012/main" xmlns:pr="smNativeData" xmlns="smNativeData" val="SMDATA_15_u+dmZhMAAAAlAAAAZAAAAA0AAAAAkAAAAEgAAACQAAAASAAAAAAAAAAB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KAUAABonAAAIFgAAWSkAABAAAAAmAAAACAAAAAAAAAAAAAAA"/>
              </a:ext>
            </a:extLst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ru-ru"/>
            </a:pPr>
            <a:fld id="{025902CF-81EF-0CF4-A1E1-77A14CAF5722}" type="datetime1">
              <a:t>11.06.2024</a:t>
            </a:fld>
            <a:endParaRPr/>
          </a:p>
        </p:txBody>
      </p:sp>
      <p:sp>
        <p:nvSpPr>
          <p:cNvPr id="5" name="Нижний колонтитул 4"/>
          <p:cNvSpPr>
            <a:spLocks noGrp="1" noChangeArrowheads="1"/>
            <a:extLst>
              <a:ext uri="smNativeData">
                <pr:smNativeData xmlns:mc="http://schemas.openxmlformats.org/markup-compatibility/2006" xmlns:p14="http://schemas.microsoft.com/office/powerpoint/2010/main" xmlns:p15="http://schemas.microsoft.com/office/powerpoint/2012/main" xmlns:pr="smNativeData" xmlns="smNativeData" val="SMDATA_15_u+dmZhMAAAAlAAAAZAAAAA0AAAAAkAAAAEgAAACQAAAASAAAAAAAAAAB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2BgAABonAAAoMgAAWSkAABAAAAAmAAAACAAAAAAAAAAAAAAA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ru-ru"/>
            </a:pPr>
            <a:endParaRPr/>
          </a:p>
        </p:txBody>
      </p:sp>
      <p:sp>
        <p:nvSpPr>
          <p:cNvPr id="6" name="Номер слайда 5"/>
          <p:cNvSpPr>
            <a:spLocks noGrp="1" noChangeArrowheads="1"/>
            <a:extLst>
              <a:ext uri="smNativeData">
                <pr:smNativeData xmlns:mc="http://schemas.openxmlformats.org/markup-compatibility/2006" xmlns:p14="http://schemas.microsoft.com/office/powerpoint/2010/main" xmlns:p15="http://schemas.microsoft.com/office/powerpoint/2012/main" xmlns:pr="smNativeData" xmlns="smNativeData" val="SMDATA_15_u+dmZhMAAAAlAAAAZAAAAA0AAAAAkAAAAEgAAACQAAAASAAAAAAAAAAB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+DQAABonAADYRQAAWSkAABAAAAAmAAAACAAAAAAAAAAAAAAA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ru-ru"/>
            </a:pPr>
            <a:fld id="{02594191-DFEF-0CB7-A1E1-29E20FAF577C}" type="slidenum">
              <a:t>‹#›</a:t>
            </a:fld>
            <a:endParaRPr/>
          </a:p>
        </p:txBody>
      </p:sp>
    </p:spTree>
  </p:cSld>
  <p:clrMapOvr>
    <a:masterClrMapping/>
  </p:clrMapOvr>
  <p:hf hdr="0" ft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 noChangeArrowheads="1"/>
            <a:extLst>
              <a:ext uri="smNativeData">
                <pr:smNativeData xmlns:mc="http://schemas.openxmlformats.org/markup-compatibility/2006" xmlns:p14="http://schemas.microsoft.com/office/powerpoint/2010/main" xmlns:p15="http://schemas.microsoft.com/office/powerpoint/2012/main" xmlns:pr="smNativeData" xmlns="smNativeData" val="SMDATA_15_u+dmZhMAAAAlAAAAZAAAAA0AAAAAkAAAAEgAAACQAAAASAAAAAAAAAABAAAAAQ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F8AY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rDUAAD8CAADYRQAAACYAABAAAAAmAAAACAAAAAMAAAAAAAAA"/>
              </a:ext>
            </a:extLst>
          </p:cNvSpPr>
          <p:nvPr>
            <p:ph type="title"/>
          </p:nvPr>
        </p:nvSpPr>
        <p:spPr>
          <a:xfrm>
            <a:off x="8724900" y="365125"/>
            <a:ext cx="2628900" cy="5812155"/>
          </a:xfrm>
        </p:spPr>
        <p:txBody>
          <a:bodyPr vert="vert" wrap="square" lIns="91440" tIns="45720" rIns="91440" bIns="45720" numCol="1" spcCol="215900" anchor="ctr">
            <a:prstTxWarp prst="textNoShape">
              <a:avLst/>
            </a:prstTxWarp>
          </a:bodyPr>
          <a:lstStyle/>
          <a:p>
            <a:pPr>
              <a:defRPr lang="ru-ru"/>
            </a:pPr>
            <a:r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 noChangeArrowheads="1"/>
            <a:extLst>
              <a:ext uri="smNativeData">
                <pr:smNativeData xmlns:mc="http://schemas.openxmlformats.org/markup-compatibility/2006" xmlns:p14="http://schemas.microsoft.com/office/powerpoint/2010/main" xmlns:p15="http://schemas.microsoft.com/office/powerpoint/2012/main" xmlns:pr="smNativeData" xmlns="smNativeData" val="SMDATA_15_u+dmZhMAAAAlAAAAZAAAAA0AAAAAkAAAAEgAAACQAAAASAAAAAAAAAAAAAAAAQ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F8AY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KAUAAD8CAAC8NAAAACYAABAAAAAmAAAACAAAAAMAAAAAAAAA"/>
              </a:ext>
            </a:extLst>
          </p:cNvSpPr>
          <p:nvPr>
            <p:ph idx="1"/>
          </p:nvPr>
        </p:nvSpPr>
        <p:spPr>
          <a:xfrm>
            <a:off x="838200" y="365125"/>
            <a:ext cx="7734300" cy="5812155"/>
          </a:xfrm>
        </p:spPr>
        <p:txBody>
          <a:bodyPr vert="vert" wrap="square" lIns="91440" tIns="45720" rIns="91440" bIns="45720" numCol="1" spcCol="215900" anchor="t">
            <a:prstTxWarp prst="textNoShape">
              <a:avLst/>
            </a:prstTxWarp>
          </a:bodyPr>
          <a:lstStyle/>
          <a:p>
            <a:pPr>
              <a:defRPr lang="ru-ru"/>
            </a:pPr>
            <a:r>
              <a:t>Образец текста</a:t>
            </a:r>
          </a:p>
          <a:p>
            <a:pPr lvl="1">
              <a:defRPr lang="ru-ru"/>
            </a:pPr>
            <a:r>
              <a:t>Second level</a:t>
            </a:r>
          </a:p>
          <a:p>
            <a:pPr lvl="2">
              <a:defRPr lang="ru-ru"/>
            </a:pPr>
            <a:r>
              <a:t>Third level</a:t>
            </a:r>
          </a:p>
          <a:p>
            <a:pPr lvl="3">
              <a:defRPr lang="ru-ru"/>
            </a:pPr>
            <a:r>
              <a:t>Fourth level</a:t>
            </a:r>
          </a:p>
          <a:p>
            <a:pPr lvl="4">
              <a:defRPr lang="ru-ru"/>
            </a:pPr>
            <a:r>
              <a:t>Fifth level</a:t>
            </a:r>
          </a:p>
        </p:txBody>
      </p:sp>
      <p:sp>
        <p:nvSpPr>
          <p:cNvPr id="4" name="Дата 3"/>
          <p:cNvSpPr>
            <a:spLocks noGrp="1" noChangeArrowheads="1"/>
            <a:extLst>
              <a:ext uri="smNativeData">
                <pr:smNativeData xmlns:mc="http://schemas.openxmlformats.org/markup-compatibility/2006" xmlns:p14="http://schemas.microsoft.com/office/powerpoint/2010/main" xmlns:p15="http://schemas.microsoft.com/office/powerpoint/2012/main" xmlns:pr="smNativeData" xmlns="smNativeData" val="SMDATA_15_u+dmZhMAAAAlAAAAZAAAAA0AAAAAkAAAAEgAAACQAAAASAAAAAAAAAAB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F8AY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KAUAABonAAAIFgAAWSkAABAAAAAmAAAACAAAAAAAAAAAAAAA"/>
              </a:ext>
            </a:extLst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ru-ru"/>
            </a:pPr>
            <a:fld id="{025923F3-BDEF-0CD5-A1E1-4B806DAF571E}" type="datetime1">
              <a:t>11.06.2024</a:t>
            </a:fld>
            <a:endParaRPr/>
          </a:p>
        </p:txBody>
      </p:sp>
      <p:sp>
        <p:nvSpPr>
          <p:cNvPr id="5" name="Нижний колонтитул 4"/>
          <p:cNvSpPr>
            <a:spLocks noGrp="1" noChangeArrowheads="1"/>
            <a:extLst>
              <a:ext uri="smNativeData">
                <pr:smNativeData xmlns:mc="http://schemas.openxmlformats.org/markup-compatibility/2006" xmlns:p14="http://schemas.microsoft.com/office/powerpoint/2010/main" xmlns:p15="http://schemas.microsoft.com/office/powerpoint/2012/main" xmlns:pr="smNativeData" xmlns="smNativeData" val="SMDATA_15_u+dmZhMAAAAlAAAAZAAAAA0AAAAAkAAAAEgAAACQAAAASAAAAAAAAAAB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2BgAABonAAAoMgAAWSkAABAAAAAmAAAACAAAAAAAAAAAAAAA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ru-ru"/>
            </a:pPr>
            <a:endParaRPr/>
          </a:p>
        </p:txBody>
      </p:sp>
      <p:sp>
        <p:nvSpPr>
          <p:cNvPr id="6" name="Номер слайда 5"/>
          <p:cNvSpPr>
            <a:spLocks noGrp="1" noChangeArrowheads="1"/>
            <a:extLst>
              <a:ext uri="smNativeData">
                <pr:smNativeData xmlns:mc="http://schemas.openxmlformats.org/markup-compatibility/2006" xmlns:p14="http://schemas.microsoft.com/office/powerpoint/2010/main" xmlns:p15="http://schemas.microsoft.com/office/powerpoint/2012/main" xmlns:pr="smNativeData" xmlns="smNativeData" val="SMDATA_15_u+dmZhMAAAAlAAAAZAAAAA0AAAAAkAAAAEgAAACQAAAASAAAAAAAAAAB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+DQAABonAADYRQAAWSkAABAAAAAmAAAACAAAAAAAAAAAAAAA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ru-ru"/>
            </a:pPr>
            <a:fld id="{02597EFE-B0EF-0C88-A1E1-46DD30AF5713}" type="slidenum">
              <a:t>‹#›</a:t>
            </a:fld>
            <a:endParaRPr/>
          </a:p>
        </p:txBody>
      </p:sp>
    </p:spTree>
  </p:cSld>
  <p:clrMapOvr>
    <a:masterClrMapping/>
  </p:clrMapOvr>
  <p:hf hdr="0" ft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 noChangeArrowheads="1"/>
            <a:extLst>
              <a:ext uri="smNativeData">
                <pr:smNativeData xmlns:mc="http://schemas.openxmlformats.org/markup-compatibility/2006" xmlns:p14="http://schemas.microsoft.com/office/powerpoint/2010/main" xmlns:p15="http://schemas.microsoft.com/office/powerpoint/2012/main" xmlns:pr="smNativeData" xmlns="smNativeData" val="SMDATA_15_u+dmZhMAAAAlAAAAZAAAAA0AAAAAkAAAAEgAAACQAAAASAAAAAAAAAAB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HlvdXQ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KAUAAD8CAADYRQAAZwoAABAAAAAmAAAACAAAAAAAAAAAAAAA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>
              <a:defRPr lang="ru-ru"/>
            </a:pPr>
            <a:r>
              <a:t>Образец заголовка</a:t>
            </a:r>
          </a:p>
        </p:txBody>
      </p:sp>
      <p:sp>
        <p:nvSpPr>
          <p:cNvPr id="3" name="Объект 2"/>
          <p:cNvSpPr>
            <a:spLocks noGrp="1" noChangeArrowheads="1"/>
            <a:extLst>
              <a:ext uri="smNativeData">
                <pr:smNativeData xmlns:mc="http://schemas.openxmlformats.org/markup-compatibility/2006" xmlns:p14="http://schemas.microsoft.com/office/powerpoint/2010/main" xmlns:p15="http://schemas.microsoft.com/office/powerpoint/2012/main" xmlns:pr="smNativeData" xmlns="smNativeData" val="SMDATA_15_u+dmZhMAAAAlAAAAZAAAAA0AAAAAkAAAAEgAAACQAAAAS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F8AY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KAUAADsLAADYRQAAACYAABAAAAAmAAAACAAAAAAAAAAAAAAA"/>
              </a:ext>
            </a:extLst>
          </p:cNvSpPr>
          <p:nvPr>
            <p:ph idx="1"/>
          </p:nvPr>
        </p:nvSpPr>
        <p:spPr/>
        <p:txBody>
          <a:bodyPr/>
          <a:lstStyle/>
          <a:p>
            <a:pPr>
              <a:defRPr lang="ru-ru"/>
            </a:pPr>
            <a:r>
              <a:t>Образец текста</a:t>
            </a:r>
          </a:p>
          <a:p>
            <a:pPr lvl="1">
              <a:defRPr lang="ru-ru"/>
            </a:pPr>
            <a:r>
              <a:t>Second level</a:t>
            </a:r>
          </a:p>
          <a:p>
            <a:pPr lvl="2">
              <a:defRPr lang="ru-ru"/>
            </a:pPr>
            <a:r>
              <a:t>Third level</a:t>
            </a:r>
          </a:p>
          <a:p>
            <a:pPr lvl="3">
              <a:defRPr lang="ru-ru"/>
            </a:pPr>
            <a:r>
              <a:t>Fourth level</a:t>
            </a:r>
          </a:p>
          <a:p>
            <a:pPr lvl="4">
              <a:defRPr lang="ru-ru"/>
            </a:pPr>
            <a:r>
              <a:t>Fifth level</a:t>
            </a:r>
          </a:p>
        </p:txBody>
      </p:sp>
      <p:sp>
        <p:nvSpPr>
          <p:cNvPr id="4" name="Дата 3"/>
          <p:cNvSpPr>
            <a:spLocks noGrp="1" noChangeArrowheads="1"/>
            <a:extLst>
              <a:ext uri="smNativeData">
                <pr:smNativeData xmlns:mc="http://schemas.openxmlformats.org/markup-compatibility/2006" xmlns:p14="http://schemas.microsoft.com/office/powerpoint/2010/main" xmlns:p15="http://schemas.microsoft.com/office/powerpoint/2012/main" xmlns:pr="smNativeData" xmlns="smNativeData" val="SMDATA_15_u+dmZhMAAAAlAAAAZAAAAA0AAAAAkAAAAEgAAACQAAAASAAAAAAAAAAB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HlvdXQ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KAUAABonAAAIFgAAWSkAABAAAAAmAAAACAAAAAAAAAAAAAAA"/>
              </a:ext>
            </a:extLst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ru-ru"/>
            </a:pPr>
            <a:fld id="{0259136E-20EF-0CE5-A1E1-D6B05DAF5783}" type="datetime1">
              <a:t>11.06.2024</a:t>
            </a:fld>
            <a:endParaRPr/>
          </a:p>
        </p:txBody>
      </p:sp>
      <p:sp>
        <p:nvSpPr>
          <p:cNvPr id="5" name="Нижний колонтитул 4"/>
          <p:cNvSpPr>
            <a:spLocks noGrp="1" noChangeArrowheads="1"/>
            <a:extLst>
              <a:ext uri="smNativeData">
                <pr:smNativeData xmlns:mc="http://schemas.openxmlformats.org/markup-compatibility/2006" xmlns:p14="http://schemas.microsoft.com/office/powerpoint/2010/main" xmlns:p15="http://schemas.microsoft.com/office/powerpoint/2012/main" xmlns:pr="smNativeData" xmlns="smNativeData" val="SMDATA_15_u+dmZhMAAAAlAAAAZAAAAA0AAAAAkAAAAEgAAACQAAAASAAAAAAAAAAB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2BgAABonAAAoMgAAWSkAABAAAAAmAAAACAAAAAAAAAAAAAAA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ru-ru"/>
            </a:pPr>
            <a:endParaRPr/>
          </a:p>
        </p:txBody>
      </p:sp>
      <p:sp>
        <p:nvSpPr>
          <p:cNvPr id="6" name="Номер слайда 5"/>
          <p:cNvSpPr>
            <a:spLocks noGrp="1" noChangeArrowheads="1"/>
            <a:extLst>
              <a:ext uri="smNativeData">
                <pr:smNativeData xmlns:mc="http://schemas.openxmlformats.org/markup-compatibility/2006" xmlns:p14="http://schemas.microsoft.com/office/powerpoint/2010/main" xmlns:p15="http://schemas.microsoft.com/office/powerpoint/2012/main" xmlns:pr="smNativeData" xmlns="smNativeData" val="SMDATA_15_u+dmZhMAAAAlAAAAZAAAAA0AAAAAkAAAAEgAAACQAAAASAAAAAAAAAAB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Ly8vP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+DQAABonAADYRQAAWSkAABAAAAAmAAAACAAAAAAAAAAAAAAA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ru-ru"/>
            </a:pPr>
            <a:fld id="{0259081C-52EF-0CFE-A1E1-A4AB46AF57F1}" type="slidenum">
              <a:t>‹#›</a:t>
            </a:fld>
            <a:endParaRPr/>
          </a:p>
        </p:txBody>
      </p:sp>
    </p:spTree>
  </p:cSld>
  <p:clrMapOvr>
    <a:masterClrMapping/>
  </p:clrMapOvr>
  <p:hf hdr="0" ft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 noChangeArrowheads="1"/>
            <a:extLst>
              <a:ext uri="smNativeData">
                <pr:smNativeData xmlns:mc="http://schemas.openxmlformats.org/markup-compatibility/2006" xmlns:p14="http://schemas.microsoft.com/office/powerpoint/2010/main" xmlns:p15="http://schemas.microsoft.com/office/powerpoint/2012/main" xmlns:pr="smNativeData" xmlns="smNativeData" val="SMDATA_15_u+dmZhMAAAAlAAAAZAAAAA0AAAAAkAAAAEgAAACQAAAASAAAAAAAAAAC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HgUAAIUKAADORQAAERwAABAAAAAmAAAACAAAAIGAAAAAAAAA"/>
              </a:ext>
            </a:extLst>
          </p:cNvSpPr>
          <p:nvPr>
            <p:ph type="title"/>
          </p:nvPr>
        </p:nvSpPr>
        <p:spPr>
          <a:xfrm>
            <a:off x="831850" y="1710055"/>
            <a:ext cx="10515600" cy="2852420"/>
          </a:xfrm>
        </p:spPr>
        <p:txBody>
          <a:bodyPr vert="horz" wrap="square" lIns="91440" tIns="45720" rIns="91440" bIns="45720" numCol="1" spcCol="215900" anchor="b">
            <a:prstTxWarp prst="textNoShape">
              <a:avLst/>
            </a:prstTxWarp>
          </a:bodyPr>
          <a:lstStyle>
            <a:lvl1pPr>
              <a:defRPr lang="ru-ru" sz="6000" cap="none"/>
            </a:lvl1pPr>
            <a:lvl2pPr>
              <a:defRPr lang="ru-ru" cap="none"/>
            </a:lvl2pPr>
            <a:lvl3pPr>
              <a:defRPr lang="ru-ru" cap="none"/>
            </a:lvl3pPr>
            <a:lvl4pPr>
              <a:defRPr lang="ru-ru" cap="none"/>
            </a:lvl4pPr>
            <a:lvl5pPr>
              <a:defRPr lang="ru-ru" cap="none"/>
            </a:lvl5pPr>
            <a:lvl6pPr>
              <a:defRPr lang="ru-ru" cap="none"/>
            </a:lvl6pPr>
            <a:lvl7pPr>
              <a:defRPr lang="ru-ru" cap="none"/>
            </a:lvl7pPr>
            <a:lvl8pPr>
              <a:defRPr lang="ru-ru" cap="none"/>
            </a:lvl8pPr>
            <a:lvl9pPr>
              <a:defRPr lang="ru-ru" cap="none"/>
            </a:lvl9pPr>
          </a:lstStyle>
          <a:p>
            <a:pPr>
              <a:defRPr lang="ru-ru"/>
            </a:pPr>
            <a:r>
              <a:t>Образец заголовка</a:t>
            </a:r>
          </a:p>
        </p:txBody>
      </p:sp>
      <p:sp>
        <p:nvSpPr>
          <p:cNvPr id="3" name="Текст 2"/>
          <p:cNvSpPr>
            <a:spLocks noGrp="1" noChangeArrowheads="1"/>
            <a:extLst>
              <a:ext uri="smNativeData">
                <pr:smNativeData xmlns:mc="http://schemas.openxmlformats.org/markup-compatibility/2006" xmlns:p14="http://schemas.microsoft.com/office/powerpoint/2010/main" xmlns:p15="http://schemas.microsoft.com/office/powerpoint/2012/main" xmlns:pr="smNativeData" xmlns="smNativeData" val="SMDATA_15_u+dmZhMAAAAlAAAAZAAAAA0AAAAAkAAAAEgAAACQAAAAS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HgUAADwcAADORQAAdiUAABAAAAAmAAAACAAAAAGAAAAAAAAA"/>
              </a:ext>
            </a:extLst>
          </p:cNvSpPr>
          <p:nvPr>
            <p:ph idx="1"/>
          </p:nvPr>
        </p:nvSpPr>
        <p:spPr>
          <a:xfrm>
            <a:off x="831850" y="4589780"/>
            <a:ext cx="10515600" cy="1499870"/>
          </a:xfrm>
        </p:spPr>
        <p:txBody>
          <a:bodyPr/>
          <a:lstStyle>
            <a:lvl1pPr marL="0" indent="0">
              <a:buNone/>
              <a:defRPr lang="ru-ru" sz="2400" cap="none">
                <a:solidFill>
                  <a:srgbClr val="8C8C8C"/>
                </a:solidFill>
              </a:defRPr>
            </a:lvl1pPr>
            <a:lvl2pPr marL="457200" indent="0">
              <a:buNone/>
              <a:defRPr lang="ru-ru" sz="2000" cap="none">
                <a:solidFill>
                  <a:srgbClr val="8C8C8C"/>
                </a:solidFill>
              </a:defRPr>
            </a:lvl2pPr>
            <a:lvl3pPr marL="914400" indent="0">
              <a:buNone/>
              <a:defRPr lang="ru-ru" sz="1800" cap="none">
                <a:solidFill>
                  <a:srgbClr val="8C8C8C"/>
                </a:solidFill>
              </a:defRPr>
            </a:lvl3pPr>
            <a:lvl4pPr marL="1371600" indent="0">
              <a:buNone/>
              <a:defRPr lang="ru-ru" sz="1600" cap="none">
                <a:solidFill>
                  <a:srgbClr val="8C8C8C"/>
                </a:solidFill>
              </a:defRPr>
            </a:lvl4pPr>
            <a:lvl5pPr marL="1828800" indent="0">
              <a:buNone/>
              <a:defRPr lang="ru-ru" sz="1600" cap="none">
                <a:solidFill>
                  <a:srgbClr val="8C8C8C"/>
                </a:solidFill>
              </a:defRPr>
            </a:lvl5pPr>
            <a:lvl6pPr marL="2286000" indent="0">
              <a:buNone/>
              <a:defRPr lang="ru-ru" sz="1600" cap="none">
                <a:solidFill>
                  <a:srgbClr val="8C8C8C"/>
                </a:solidFill>
              </a:defRPr>
            </a:lvl6pPr>
            <a:lvl7pPr marL="2743200" indent="0">
              <a:buNone/>
              <a:defRPr lang="ru-ru" sz="1600" cap="none">
                <a:solidFill>
                  <a:srgbClr val="8C8C8C"/>
                </a:solidFill>
              </a:defRPr>
            </a:lvl7pPr>
            <a:lvl8pPr marL="3200400" indent="0">
              <a:buNone/>
              <a:defRPr lang="ru-ru" sz="1600" cap="none">
                <a:solidFill>
                  <a:srgbClr val="8C8C8C"/>
                </a:solidFill>
              </a:defRPr>
            </a:lvl8pPr>
            <a:lvl9pPr marL="3657600" indent="0">
              <a:buNone/>
              <a:defRPr lang="ru-ru" sz="1600" cap="none">
                <a:solidFill>
                  <a:srgbClr val="8C8C8C"/>
                </a:solidFill>
              </a:defRPr>
            </a:lvl9pPr>
          </a:lstStyle>
          <a:p>
            <a:pPr>
              <a:defRPr lang="ru-ru"/>
            </a:pPr>
            <a:r>
              <a:t>Образец текста</a:t>
            </a:r>
          </a:p>
        </p:txBody>
      </p:sp>
      <p:sp>
        <p:nvSpPr>
          <p:cNvPr id="4" name="Дата 3"/>
          <p:cNvSpPr>
            <a:spLocks noGrp="1" noChangeArrowheads="1"/>
            <a:extLst>
              <a:ext uri="smNativeData">
                <pr:smNativeData xmlns:mc="http://schemas.openxmlformats.org/markup-compatibility/2006" xmlns:p14="http://schemas.microsoft.com/office/powerpoint/2010/main" xmlns:p15="http://schemas.microsoft.com/office/powerpoint/2012/main" xmlns:pr="smNativeData" xmlns="smNativeData" val="SMDATA_15_u+dmZhMAAAAlAAAAZAAAAA0AAAAAkAAAAEgAAACQAAAASAAAAAAAAAAB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KAUAABonAAAIFgAAWSkAABAAAAAmAAAACAAAAAAAAAAAAAAA"/>
              </a:ext>
            </a:extLst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ru-ru"/>
            </a:pPr>
            <a:fld id="{0259700A-44EF-0C86-A1E1-B2D33EAF57E7}" type="datetime1">
              <a:t>11.06.2024</a:t>
            </a:fld>
            <a:endParaRPr/>
          </a:p>
        </p:txBody>
      </p:sp>
      <p:sp>
        <p:nvSpPr>
          <p:cNvPr id="5" name="Нижний колонтитул 4"/>
          <p:cNvSpPr>
            <a:spLocks noGrp="1" noChangeArrowheads="1"/>
            <a:extLst>
              <a:ext uri="smNativeData">
                <pr:smNativeData xmlns:mc="http://schemas.openxmlformats.org/markup-compatibility/2006" xmlns:p14="http://schemas.microsoft.com/office/powerpoint/2010/main" xmlns:p15="http://schemas.microsoft.com/office/powerpoint/2012/main" xmlns:pr="smNativeData" xmlns="smNativeData" val="SMDATA_15_u+dmZhMAAAAlAAAAZAAAAA0AAAAAkAAAAEgAAACQAAAASAAAAAAAAAAB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2BgAABonAAAoMgAAWSkAABAAAAAmAAAACAAAAAAAAAAAAAAA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ru-ru"/>
            </a:pPr>
            <a:endParaRPr/>
          </a:p>
        </p:txBody>
      </p:sp>
      <p:sp>
        <p:nvSpPr>
          <p:cNvPr id="6" name="Номер слайда 5"/>
          <p:cNvSpPr>
            <a:spLocks noGrp="1" noChangeArrowheads="1"/>
            <a:extLst>
              <a:ext uri="smNativeData">
                <pr:smNativeData xmlns:mc="http://schemas.openxmlformats.org/markup-compatibility/2006" xmlns:p14="http://schemas.microsoft.com/office/powerpoint/2010/main" xmlns:p15="http://schemas.microsoft.com/office/powerpoint/2012/main" xmlns:pr="smNativeData" xmlns="smNativeData" val="SMDATA_15_u+dmZhMAAAAlAAAAZAAAAA0AAAAAkAAAAEgAAACQAAAASAAAAAAAAAAB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+DQAABonAADYRQAAWSkAABAAAAAmAAAACAAAAAAAAAAAAAAA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ru-ru"/>
            </a:pPr>
            <a:fld id="{02597559-17EF-0C83-A1E1-E1D63BAF57B4}" type="slidenum">
              <a:t>‹#›</a:t>
            </a:fld>
            <a:endParaRPr/>
          </a:p>
        </p:txBody>
      </p:sp>
    </p:spTree>
  </p:cSld>
  <p:clrMapOvr>
    <a:masterClrMapping/>
  </p:clrMapOvr>
  <p:hf hdr="0" ft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 noChangeArrowheads="1"/>
            <a:extLst>
              <a:ext uri="smNativeData">
                <pr:smNativeData xmlns:mc="http://schemas.openxmlformats.org/markup-compatibility/2006" xmlns:p14="http://schemas.microsoft.com/office/powerpoint/2010/main" xmlns:p15="http://schemas.microsoft.com/office/powerpoint/2012/main" xmlns:pr="smNativeData" xmlns="smNativeData" val="SMDATA_15_u+dmZhMAAAAlAAAAZAAAAA0AAAAAkAAAAEgAAACQAAAASAAAAAAAAAAB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KAUAAD8CAADYRQAAZwoAABAAAAAmAAAACAAAAAAAAAAAAAAA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>
              <a:defRPr lang="ru-ru"/>
            </a:pPr>
            <a:r>
              <a:t>Образец заголовка</a:t>
            </a:r>
          </a:p>
        </p:txBody>
      </p:sp>
      <p:sp>
        <p:nvSpPr>
          <p:cNvPr id="3" name="Объект 2"/>
          <p:cNvSpPr>
            <a:spLocks noGrp="1" noChangeArrowheads="1"/>
            <a:extLst>
              <a:ext uri="smNativeData">
                <pr:smNativeData xmlns:mc="http://schemas.openxmlformats.org/markup-compatibility/2006" xmlns:p14="http://schemas.microsoft.com/office/powerpoint/2010/main" xmlns:p15="http://schemas.microsoft.com/office/powerpoint/2012/main" xmlns:pr="smNativeData" xmlns="smNativeData" val="SMDATA_15_u+dmZhMAAAAlAAAAZAAAAA0AAAAAkAAAAEgAAACQAAAAS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KAUAADsLAAAIJQAAACYAABAAAAAmAAAACAAAAAEAAAAAAAAA"/>
              </a:ext>
            </a:extLst>
          </p:cNvSpPr>
          <p:nvPr>
            <p:ph idx="1"/>
          </p:nvPr>
        </p:nvSpPr>
        <p:spPr>
          <a:xfrm>
            <a:off x="838200" y="1825625"/>
            <a:ext cx="5181600" cy="4351655"/>
          </a:xfrm>
        </p:spPr>
        <p:txBody>
          <a:bodyPr/>
          <a:lstStyle/>
          <a:p>
            <a:pPr>
              <a:defRPr lang="ru-ru"/>
            </a:pPr>
            <a:r>
              <a:t>Образец текста</a:t>
            </a:r>
          </a:p>
          <a:p>
            <a:pPr lvl="1">
              <a:defRPr lang="ru-ru"/>
            </a:pPr>
            <a:r>
              <a:t>Second level</a:t>
            </a:r>
          </a:p>
          <a:p>
            <a:pPr lvl="2">
              <a:defRPr lang="ru-ru"/>
            </a:pPr>
            <a:r>
              <a:t>Third level</a:t>
            </a:r>
          </a:p>
          <a:p>
            <a:pPr lvl="3">
              <a:defRPr lang="ru-ru"/>
            </a:pPr>
            <a:r>
              <a:t>Fourth level</a:t>
            </a:r>
          </a:p>
          <a:p>
            <a:pPr lvl="4">
              <a:defRPr lang="ru-ru"/>
            </a:pPr>
            <a:r>
              <a:t>Fifth level</a:t>
            </a:r>
          </a:p>
        </p:txBody>
      </p:sp>
      <p:sp>
        <p:nvSpPr>
          <p:cNvPr id="4" name="Объект 3"/>
          <p:cNvSpPr>
            <a:spLocks noGrp="1" noChangeArrowheads="1"/>
            <a:extLst>
              <a:ext uri="smNativeData">
                <pr:smNativeData xmlns:mc="http://schemas.openxmlformats.org/markup-compatibility/2006" xmlns:p14="http://schemas.microsoft.com/office/powerpoint/2010/main" xmlns:p15="http://schemas.microsoft.com/office/powerpoint/2012/main" xmlns:pr="smNativeData" xmlns="smNativeData" val="SMDATA_15_u+dmZhMAAAAlAAAAZAAAAA0AAAAAkAAAAEgAAACQAAAAS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+CUAADsLAADYRQAAACYAABAAAAAmAAAACAAAAAEAAAAAAAAA"/>
              </a:ext>
            </a:extLst>
          </p:cNvSpPr>
          <p:nvPr>
            <p:ph idx="2"/>
          </p:nvPr>
        </p:nvSpPr>
        <p:spPr>
          <a:xfrm>
            <a:off x="6172200" y="1825625"/>
            <a:ext cx="5181600" cy="4351655"/>
          </a:xfrm>
        </p:spPr>
        <p:txBody>
          <a:bodyPr/>
          <a:lstStyle/>
          <a:p>
            <a:pPr>
              <a:defRPr lang="ru-ru"/>
            </a:pPr>
            <a:r>
              <a:t>Образец текста</a:t>
            </a:r>
          </a:p>
          <a:p>
            <a:pPr lvl="1">
              <a:defRPr lang="ru-ru"/>
            </a:pPr>
            <a:r>
              <a:t>Second level</a:t>
            </a:r>
          </a:p>
          <a:p>
            <a:pPr lvl="2">
              <a:defRPr lang="ru-ru"/>
            </a:pPr>
            <a:r>
              <a:t>Third level</a:t>
            </a:r>
          </a:p>
          <a:p>
            <a:pPr lvl="3">
              <a:defRPr lang="ru-ru"/>
            </a:pPr>
            <a:r>
              <a:t>Fourth level</a:t>
            </a:r>
          </a:p>
          <a:p>
            <a:pPr lvl="4">
              <a:defRPr lang="ru-ru"/>
            </a:pPr>
            <a:r>
              <a:t>Fifth level</a:t>
            </a:r>
          </a:p>
        </p:txBody>
      </p:sp>
      <p:sp>
        <p:nvSpPr>
          <p:cNvPr id="5" name="Дата 4"/>
          <p:cNvSpPr>
            <a:spLocks noGrp="1" noChangeArrowheads="1"/>
            <a:extLst>
              <a:ext uri="smNativeData">
                <pr:smNativeData xmlns:mc="http://schemas.openxmlformats.org/markup-compatibility/2006" xmlns:p14="http://schemas.microsoft.com/office/powerpoint/2010/main" xmlns:p15="http://schemas.microsoft.com/office/powerpoint/2012/main" xmlns:pr="smNativeData" xmlns="smNativeData" val="SMDATA_15_u+dmZhMAAAAlAAAAZAAAAA0AAAAAkAAAAEgAAACQAAAASAAAAAAAAAAB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KAUAABonAAAIFgAAWSkAABAAAAAmAAAACAAAAAAAAAAAAAAA"/>
              </a:ext>
            </a:extLst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ru-ru"/>
            </a:pPr>
            <a:fld id="{02591788-C6EF-0CE1-A1E1-30B459AF5765}" type="datetime1">
              <a:t>11.06.2024</a:t>
            </a:fld>
            <a:endParaRPr/>
          </a:p>
        </p:txBody>
      </p:sp>
      <p:sp>
        <p:nvSpPr>
          <p:cNvPr id="6" name="Нижний колонтитул 5"/>
          <p:cNvSpPr>
            <a:spLocks noGrp="1" noChangeArrowheads="1"/>
            <a:extLst>
              <a:ext uri="smNativeData">
                <pr:smNativeData xmlns:mc="http://schemas.openxmlformats.org/markup-compatibility/2006" xmlns:p14="http://schemas.microsoft.com/office/powerpoint/2010/main" xmlns:p15="http://schemas.microsoft.com/office/powerpoint/2012/main" xmlns:pr="smNativeData" xmlns="smNativeData" val="SMDATA_15_u+dmZhMAAAAlAAAAZAAAAA0AAAAAkAAAAEgAAACQAAAASAAAAAAAAAAB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2BgAABonAAAoMgAAWSkAABAAAAAmAAAACAAAAAAAAAAAAAAA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ru-ru"/>
            </a:pPr>
            <a:endParaRPr/>
          </a:p>
        </p:txBody>
      </p:sp>
      <p:sp>
        <p:nvSpPr>
          <p:cNvPr id="7" name="Номер слайда 6"/>
          <p:cNvSpPr>
            <a:spLocks noGrp="1" noChangeArrowheads="1"/>
            <a:extLst>
              <a:ext uri="smNativeData">
                <pr:smNativeData xmlns:mc="http://schemas.openxmlformats.org/markup-compatibility/2006" xmlns:p14="http://schemas.microsoft.com/office/powerpoint/2010/main" xmlns:p15="http://schemas.microsoft.com/office/powerpoint/2012/main" xmlns:pr="smNativeData" xmlns="smNativeData" val="SMDATA_15_u+dmZhMAAAAlAAAAZAAAAA0AAAAAkAAAAEgAAACQAAAASAAAAAAAAAAB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+DQAABonAADYRQAAWSkAABAAAAAmAAAACAAAAAAAAAAAAAAA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ru-ru"/>
            </a:pPr>
            <a:fld id="{02591B9A-D4EF-0CED-A1E1-22B855AF5777}" type="slidenum">
              <a:t>‹#›</a:t>
            </a:fld>
            <a:endParaRPr/>
          </a:p>
        </p:txBody>
      </p:sp>
    </p:spTree>
  </p:cSld>
  <p:clrMapOvr>
    <a:masterClrMapping/>
  </p:clrMapOvr>
  <p:hf hdr="0" ft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 noChangeArrowheads="1"/>
            <a:extLst>
              <a:ext uri="smNativeData">
                <pr:smNativeData xmlns:mc="http://schemas.openxmlformats.org/markup-compatibility/2006" xmlns:p14="http://schemas.microsoft.com/office/powerpoint/2010/main" xmlns:p15="http://schemas.microsoft.com/office/powerpoint/2012/main" xmlns:pr="smNativeData" xmlns="smNativeData" val="SMDATA_15_u+dmZhMAAAAlAAAAZAAAAA0AAAAAkAAAAEgAAACQAAAASAAAAAAAAAAB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KwUAAD8CAADbRQAAZwoAABAAAAAmAAAACAAAAAEAAAAAAAAA"/>
              </a:ext>
            </a:extLst>
          </p:cNvSpPr>
          <p:nvPr>
            <p:ph type="title"/>
          </p:nvPr>
        </p:nvSpPr>
        <p:spPr>
          <a:xfrm>
            <a:off x="840105" y="365125"/>
            <a:ext cx="10515600" cy="1325880"/>
          </a:xfrm>
        </p:spPr>
        <p:txBody>
          <a:bodyPr/>
          <a:lstStyle/>
          <a:p>
            <a:pPr>
              <a:defRPr lang="ru-ru"/>
            </a:pPr>
            <a:r>
              <a:t>Образец заголовка</a:t>
            </a:r>
          </a:p>
        </p:txBody>
      </p:sp>
      <p:sp>
        <p:nvSpPr>
          <p:cNvPr id="3" name="Текст 2"/>
          <p:cNvSpPr>
            <a:spLocks noGrp="1" noChangeArrowheads="1"/>
            <a:extLst>
              <a:ext uri="smNativeData">
                <pr:smNativeData xmlns:mc="http://schemas.openxmlformats.org/markup-compatibility/2006" xmlns:p14="http://schemas.microsoft.com/office/powerpoint/2010/main" xmlns:p15="http://schemas.microsoft.com/office/powerpoint/2012/main" xmlns:pr="smNativeData" xmlns="smNativeData" val="SMDATA_15_u+dmZhMAAAAlAAAAZAAAAA0AAAAAkAAAAEgAAACQAAAASAAAAAAAAAAC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KwUAAFgKAADlJAAAaQ8AABAAAAAmAAAACAAAAIGAAAAAAAAA"/>
              </a:ext>
            </a:extLst>
          </p:cNvSpPr>
          <p:nvPr>
            <p:ph idx="1"/>
          </p:nvPr>
        </p:nvSpPr>
        <p:spPr>
          <a:xfrm>
            <a:off x="840105" y="1681480"/>
            <a:ext cx="5157470" cy="823595"/>
          </a:xfrm>
        </p:spPr>
        <p:txBody>
          <a:bodyPr vert="horz" wrap="square" lIns="91440" tIns="45720" rIns="91440" bIns="45720" numCol="1" spcCol="215900" anchor="b">
            <a:prstTxWarp prst="textNoShape">
              <a:avLst/>
            </a:prstTxWarp>
          </a:bodyPr>
          <a:lstStyle>
            <a:lvl1pPr marL="0" indent="0">
              <a:buNone/>
              <a:defRPr lang="ru-ru" sz="2400" b="1" cap="none"/>
            </a:lvl1pPr>
            <a:lvl2pPr marL="457200" indent="0">
              <a:buNone/>
              <a:defRPr lang="ru-ru" sz="2000" b="1" cap="none"/>
            </a:lvl2pPr>
            <a:lvl3pPr marL="914400" indent="0">
              <a:buNone/>
              <a:defRPr lang="ru-ru" sz="1800" b="1" cap="none"/>
            </a:lvl3pPr>
            <a:lvl4pPr marL="1371600" indent="0">
              <a:buNone/>
              <a:defRPr lang="ru-ru" sz="1600" b="1" cap="none"/>
            </a:lvl4pPr>
            <a:lvl5pPr marL="1828800" indent="0">
              <a:buNone/>
              <a:defRPr lang="ru-ru" sz="1600" b="1" cap="none"/>
            </a:lvl5pPr>
            <a:lvl6pPr marL="2286000" indent="0">
              <a:buNone/>
              <a:defRPr lang="ru-ru" sz="1600" b="1" cap="none"/>
            </a:lvl6pPr>
            <a:lvl7pPr marL="2743200" indent="0">
              <a:buNone/>
              <a:defRPr lang="ru-ru" sz="1600" b="1" cap="none"/>
            </a:lvl7pPr>
            <a:lvl8pPr marL="3200400" indent="0">
              <a:buNone/>
              <a:defRPr lang="ru-ru" sz="1600" b="1" cap="none"/>
            </a:lvl8pPr>
            <a:lvl9pPr marL="3657600" indent="0">
              <a:buNone/>
              <a:defRPr lang="ru-ru" sz="1600" b="1" cap="none"/>
            </a:lvl9pPr>
          </a:lstStyle>
          <a:p>
            <a:pPr>
              <a:defRPr lang="ru-ru"/>
            </a:pPr>
            <a:r>
              <a:t>Образец текста</a:t>
            </a:r>
          </a:p>
        </p:txBody>
      </p:sp>
      <p:sp>
        <p:nvSpPr>
          <p:cNvPr id="4" name="Объект 3"/>
          <p:cNvSpPr>
            <a:spLocks noGrp="1" noChangeArrowheads="1"/>
            <a:extLst>
              <a:ext uri="smNativeData">
                <pr:smNativeData xmlns:mc="http://schemas.openxmlformats.org/markup-compatibility/2006" xmlns:p14="http://schemas.microsoft.com/office/powerpoint/2010/main" xmlns:p15="http://schemas.microsoft.com/office/powerpoint/2012/main" xmlns:pr="smNativeData" xmlns="smNativeData" val="SMDATA_15_u+dmZhMAAAAlAAAAZAAAAA0AAAAAkAAAAEgAAACQAAAAS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KwUAAGkPAADlJAAAFCYAABAAAAAmAAAACAAAAAEAAAAAAAAA"/>
              </a:ext>
            </a:extLst>
          </p:cNvSpPr>
          <p:nvPr>
            <p:ph idx="2"/>
          </p:nvPr>
        </p:nvSpPr>
        <p:spPr>
          <a:xfrm>
            <a:off x="840105" y="2505075"/>
            <a:ext cx="5157470" cy="3684905"/>
          </a:xfrm>
        </p:spPr>
        <p:txBody>
          <a:bodyPr/>
          <a:lstStyle/>
          <a:p>
            <a:pPr>
              <a:defRPr lang="ru-ru"/>
            </a:pPr>
            <a:r>
              <a:t>Образец текста</a:t>
            </a:r>
          </a:p>
          <a:p>
            <a:pPr lvl="1">
              <a:defRPr lang="ru-ru"/>
            </a:pPr>
            <a:r>
              <a:t>Second level</a:t>
            </a:r>
          </a:p>
          <a:p>
            <a:pPr lvl="2">
              <a:defRPr lang="ru-ru"/>
            </a:pPr>
            <a:r>
              <a:t>Third level</a:t>
            </a:r>
          </a:p>
          <a:p>
            <a:pPr lvl="3">
              <a:defRPr lang="ru-ru"/>
            </a:pPr>
            <a:r>
              <a:t>Fourth level</a:t>
            </a:r>
          </a:p>
          <a:p>
            <a:pPr lvl="4">
              <a:defRPr lang="ru-ru"/>
            </a:pPr>
            <a:r>
              <a:t>Fifth level</a:t>
            </a:r>
          </a:p>
        </p:txBody>
      </p:sp>
      <p:sp>
        <p:nvSpPr>
          <p:cNvPr id="5" name="Текст 4"/>
          <p:cNvSpPr>
            <a:spLocks noGrp="1" noChangeArrowheads="1"/>
            <a:extLst>
              <a:ext uri="smNativeData">
                <pr:smNativeData xmlns:mc="http://schemas.openxmlformats.org/markup-compatibility/2006" xmlns:p14="http://schemas.microsoft.com/office/powerpoint/2010/main" xmlns:p15="http://schemas.microsoft.com/office/powerpoint/2012/main" xmlns:pr="smNativeData" xmlns="smNativeData" val="SMDATA_15_u+dmZhMAAAAlAAAAZAAAAA0AAAAAkAAAAEgAAACQAAAASAAAAAAAAAAC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+CUAAFgKAADbRQAAaQ8AABAAAAAmAAAACAAAAIGAAAAAAAAA"/>
              </a:ext>
            </a:extLst>
          </p:cNvSpPr>
          <p:nvPr>
            <p:ph idx="3"/>
          </p:nvPr>
        </p:nvSpPr>
        <p:spPr>
          <a:xfrm>
            <a:off x="6172200" y="1681480"/>
            <a:ext cx="5183505" cy="823595"/>
          </a:xfrm>
        </p:spPr>
        <p:txBody>
          <a:bodyPr vert="horz" wrap="square" lIns="91440" tIns="45720" rIns="91440" bIns="45720" numCol="1" spcCol="215900" anchor="b">
            <a:prstTxWarp prst="textNoShape">
              <a:avLst/>
            </a:prstTxWarp>
          </a:bodyPr>
          <a:lstStyle>
            <a:lvl1pPr marL="0" indent="0">
              <a:buNone/>
              <a:defRPr lang="ru-ru" sz="2400" b="1" cap="none"/>
            </a:lvl1pPr>
            <a:lvl2pPr marL="457200" indent="0">
              <a:buNone/>
              <a:defRPr lang="ru-ru" sz="2000" b="1" cap="none"/>
            </a:lvl2pPr>
            <a:lvl3pPr marL="914400" indent="0">
              <a:buNone/>
              <a:defRPr lang="ru-ru" sz="1800" b="1" cap="none"/>
            </a:lvl3pPr>
            <a:lvl4pPr marL="1371600" indent="0">
              <a:buNone/>
              <a:defRPr lang="ru-ru" sz="1600" b="1" cap="none"/>
            </a:lvl4pPr>
            <a:lvl5pPr marL="1828800" indent="0">
              <a:buNone/>
              <a:defRPr lang="ru-ru" sz="1600" b="1" cap="none"/>
            </a:lvl5pPr>
            <a:lvl6pPr marL="2286000" indent="0">
              <a:buNone/>
              <a:defRPr lang="ru-ru" sz="1600" b="1" cap="none"/>
            </a:lvl6pPr>
            <a:lvl7pPr marL="2743200" indent="0">
              <a:buNone/>
              <a:defRPr lang="ru-ru" sz="1600" b="1" cap="none"/>
            </a:lvl7pPr>
            <a:lvl8pPr marL="3200400" indent="0">
              <a:buNone/>
              <a:defRPr lang="ru-ru" sz="1600" b="1" cap="none"/>
            </a:lvl8pPr>
            <a:lvl9pPr marL="3657600" indent="0">
              <a:buNone/>
              <a:defRPr lang="ru-ru" sz="1600" b="1" cap="none"/>
            </a:lvl9pPr>
          </a:lstStyle>
          <a:p>
            <a:pPr>
              <a:defRPr lang="ru-ru"/>
            </a:pPr>
            <a:r>
              <a:t>Образец текста</a:t>
            </a:r>
          </a:p>
        </p:txBody>
      </p:sp>
      <p:sp>
        <p:nvSpPr>
          <p:cNvPr id="6" name="Объект 5"/>
          <p:cNvSpPr>
            <a:spLocks noGrp="1" noChangeArrowheads="1"/>
            <a:extLst>
              <a:ext uri="smNativeData">
                <pr:smNativeData xmlns:mc="http://schemas.openxmlformats.org/markup-compatibility/2006" xmlns:p14="http://schemas.microsoft.com/office/powerpoint/2010/main" xmlns:p15="http://schemas.microsoft.com/office/powerpoint/2012/main" xmlns:pr="smNativeData" xmlns="smNativeData" val="SMDATA_15_u+dmZhMAAAAlAAAAZAAAAA0AAAAAkAAAAEgAAACQAAAAS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+CUAAGkPAADbRQAAFCYAABAAAAAmAAAACAAAAAEAAAAAAAAA"/>
              </a:ext>
            </a:extLst>
          </p:cNvSpPr>
          <p:nvPr>
            <p:ph idx="4"/>
          </p:nvPr>
        </p:nvSpPr>
        <p:spPr>
          <a:xfrm>
            <a:off x="6172200" y="2505075"/>
            <a:ext cx="5183505" cy="3684905"/>
          </a:xfrm>
        </p:spPr>
        <p:txBody>
          <a:bodyPr/>
          <a:lstStyle/>
          <a:p>
            <a:pPr>
              <a:defRPr lang="ru-ru"/>
            </a:pPr>
            <a:r>
              <a:t>Образец текста</a:t>
            </a:r>
          </a:p>
          <a:p>
            <a:pPr lvl="1">
              <a:defRPr lang="ru-ru"/>
            </a:pPr>
            <a:r>
              <a:t>Second level</a:t>
            </a:r>
          </a:p>
          <a:p>
            <a:pPr lvl="2">
              <a:defRPr lang="ru-ru"/>
            </a:pPr>
            <a:r>
              <a:t>Third level</a:t>
            </a:r>
          </a:p>
          <a:p>
            <a:pPr lvl="3">
              <a:defRPr lang="ru-ru"/>
            </a:pPr>
            <a:r>
              <a:t>Fourth level</a:t>
            </a:r>
          </a:p>
          <a:p>
            <a:pPr lvl="4">
              <a:defRPr lang="ru-ru"/>
            </a:pPr>
            <a:r>
              <a:t>Fifth level</a:t>
            </a:r>
          </a:p>
        </p:txBody>
      </p:sp>
      <p:sp>
        <p:nvSpPr>
          <p:cNvPr id="7" name="Дата 6"/>
          <p:cNvSpPr>
            <a:spLocks noGrp="1" noChangeArrowheads="1"/>
            <a:extLst>
              <a:ext uri="smNativeData">
                <pr:smNativeData xmlns:mc="http://schemas.openxmlformats.org/markup-compatibility/2006" xmlns:p14="http://schemas.microsoft.com/office/powerpoint/2010/main" xmlns:p15="http://schemas.microsoft.com/office/powerpoint/2012/main" xmlns:pr="smNativeData" xmlns="smNativeData" val="SMDATA_15_u+dmZhMAAAAlAAAAZAAAAA0AAAAAkAAAAEgAAACQAAAASAAAAAAAAAAB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KAUAABonAAAIFgAAWSkAABAAAAAmAAAACAAAAAAAAAAAAAAA"/>
              </a:ext>
            </a:extLst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ru-ru"/>
            </a:pPr>
            <a:fld id="{02594CDA-94EF-0CBA-A1E1-62EF02AF5737}" type="datetime1">
              <a:t>11.06.2024</a:t>
            </a:fld>
            <a:endParaRPr/>
          </a:p>
        </p:txBody>
      </p:sp>
      <p:sp>
        <p:nvSpPr>
          <p:cNvPr id="8" name="Нижний колонтитул 7"/>
          <p:cNvSpPr>
            <a:spLocks noGrp="1" noChangeArrowheads="1"/>
            <a:extLst>
              <a:ext uri="smNativeData">
                <pr:smNativeData xmlns:mc="http://schemas.openxmlformats.org/markup-compatibility/2006" xmlns:p14="http://schemas.microsoft.com/office/powerpoint/2010/main" xmlns:p15="http://schemas.microsoft.com/office/powerpoint/2012/main" xmlns:pr="smNativeData" xmlns="smNativeData" val="SMDATA_15_u+dmZhMAAAAlAAAAZAAAAA0AAAAAkAAAAEgAAACQAAAASAAAAAAAAAAB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2BgAABonAAAoMgAAWSkAABAAAAAmAAAACAAAAAAAAAAAAAAA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ru-ru"/>
            </a:pPr>
            <a:endParaRPr/>
          </a:p>
        </p:txBody>
      </p:sp>
      <p:sp>
        <p:nvSpPr>
          <p:cNvPr id="9" name="Номер слайда 8"/>
          <p:cNvSpPr>
            <a:spLocks noGrp="1" noChangeArrowheads="1"/>
            <a:extLst>
              <a:ext uri="smNativeData">
                <pr:smNativeData xmlns:mc="http://schemas.openxmlformats.org/markup-compatibility/2006" xmlns:p14="http://schemas.microsoft.com/office/powerpoint/2010/main" xmlns:p15="http://schemas.microsoft.com/office/powerpoint/2012/main" xmlns:pr="smNativeData" xmlns="smNativeData" val="SMDATA_15_u+dmZhMAAAAlAAAAZAAAAA0AAAAAkAAAAEgAAACQAAAASAAAAAAAAAAB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+DQAABonAADYRQAAWSkAABAAAAAmAAAACAAAAAAAAAAAAAAA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ru-ru"/>
            </a:pPr>
            <a:fld id="{025973EE-A0EF-0C85-A1E1-56D03DAF5703}" type="slidenum">
              <a:t>‹#›</a:t>
            </a:fld>
            <a:endParaRPr/>
          </a:p>
        </p:txBody>
      </p:sp>
    </p:spTree>
  </p:cSld>
  <p:clrMapOvr>
    <a:masterClrMapping/>
  </p:clrMapOvr>
  <p:hf hdr="0" ft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 noChangeArrowheads="1"/>
            <a:extLst>
              <a:ext uri="smNativeData">
                <pr:smNativeData xmlns:mc="http://schemas.openxmlformats.org/markup-compatibility/2006" xmlns:p14="http://schemas.microsoft.com/office/powerpoint/2010/main" xmlns:p15="http://schemas.microsoft.com/office/powerpoint/2012/main" xmlns:pr="smNativeData" xmlns="smNativeData" val="SMDATA_15_u+dmZhMAAAAlAAAAZAAAAA0AAAAAkAAAAEgAAACQAAAASAAAAAAAAAAB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KAUAAD8CAADYRQAAZwoAABAAAAAmAAAACAAAAAAAAAAAAAAA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>
              <a:defRPr lang="ru-ru"/>
            </a:pPr>
            <a:r>
              <a:t>Образец заголовка</a:t>
            </a:r>
          </a:p>
        </p:txBody>
      </p:sp>
      <p:sp>
        <p:nvSpPr>
          <p:cNvPr id="3" name="Дата 2"/>
          <p:cNvSpPr>
            <a:spLocks noGrp="1" noChangeArrowheads="1"/>
            <a:extLst>
              <a:ext uri="smNativeData">
                <pr:smNativeData xmlns:mc="http://schemas.openxmlformats.org/markup-compatibility/2006" xmlns:p14="http://schemas.microsoft.com/office/powerpoint/2010/main" xmlns:p15="http://schemas.microsoft.com/office/powerpoint/2012/main" xmlns:pr="smNativeData" xmlns="smNativeData" val="SMDATA_15_u+dmZhMAAAAlAAAAZAAAAA0AAAAAkAAAAEgAAACQAAAASAAAAAAAAAAB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KAUAABonAAAIFgAAWSkAABAAAAAmAAAACAAAAAAAAAAAAAAA"/>
              </a:ext>
            </a:extLst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ru-ru"/>
            </a:pPr>
            <a:fld id="{02597219-57EF-0C84-A1E1-A1D13CAF57F4}" type="datetime1">
              <a:t>11.06.2024</a:t>
            </a:fld>
            <a:endParaRPr/>
          </a:p>
        </p:txBody>
      </p:sp>
      <p:sp>
        <p:nvSpPr>
          <p:cNvPr id="4" name="Нижний колонтитул 3"/>
          <p:cNvSpPr>
            <a:spLocks noGrp="1" noChangeArrowheads="1"/>
            <a:extLst>
              <a:ext uri="smNativeData">
                <pr:smNativeData xmlns:mc="http://schemas.openxmlformats.org/markup-compatibility/2006" xmlns:p14="http://schemas.microsoft.com/office/powerpoint/2010/main" xmlns:p15="http://schemas.microsoft.com/office/powerpoint/2012/main" xmlns:pr="smNativeData" xmlns="smNativeData" val="SMDATA_15_u+dmZhMAAAAlAAAAZAAAAA0AAAAAkAAAAEgAAACQAAAASAAAAAAAAAAB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2BgAABonAAAoMgAAWSkAABAAAAAmAAAACAAAAAAAAAAAAAAA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ru-ru"/>
            </a:pPr>
            <a:endParaRPr/>
          </a:p>
        </p:txBody>
      </p:sp>
      <p:sp>
        <p:nvSpPr>
          <p:cNvPr id="5" name="Номер слайда 4"/>
          <p:cNvSpPr>
            <a:spLocks noGrp="1" noChangeArrowheads="1"/>
            <a:extLst>
              <a:ext uri="smNativeData">
                <pr:smNativeData xmlns:mc="http://schemas.openxmlformats.org/markup-compatibility/2006" xmlns:p14="http://schemas.microsoft.com/office/powerpoint/2010/main" xmlns:p15="http://schemas.microsoft.com/office/powerpoint/2012/main" xmlns:pr="smNativeData" xmlns="smNativeData" val="SMDATA_15_u+dmZhMAAAAlAAAAZAAAAA0AAAAAkAAAAEgAAACQAAAASAAAAAAAAAAB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+DQAABonAADYRQAAWSkAABAAAAAmAAAACAAAAAAAAAAAAAAA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ru-ru"/>
            </a:pPr>
            <a:fld id="{02593B28-66EF-0CCD-A1E1-909875AF57C5}" type="slidenum">
              <a:t>‹#›</a:t>
            </a:fld>
            <a:endParaRPr/>
          </a:p>
        </p:txBody>
      </p:sp>
    </p:spTree>
  </p:cSld>
  <p:clrMapOvr>
    <a:masterClrMapping/>
  </p:clrMapOvr>
  <p:hf hdr="0" ft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 noChangeArrowheads="1"/>
            <a:extLst>
              <a:ext uri="smNativeData">
                <pr:smNativeData xmlns:mc="http://schemas.openxmlformats.org/markup-compatibility/2006" xmlns:p14="http://schemas.microsoft.com/office/powerpoint/2010/main" xmlns:p15="http://schemas.microsoft.com/office/powerpoint/2012/main" xmlns:pr="smNativeData" xmlns="smNativeData" val="SMDATA_15_u+dmZhMAAAAlAAAAZAAAAA0AAAAAkAAAAEgAAACQAAAASAAAAAAAAAAB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KAUAABonAAAIFgAAWSkAABAAAAAmAAAACAAAAAAAAAAAAAAA"/>
              </a:ext>
            </a:extLst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ru-ru"/>
            </a:pPr>
            <a:fld id="{0259034E-00EF-0CF5-A1E1-F6A04DAF57A3}" type="datetime1">
              <a:t>11.06.2024</a:t>
            </a:fld>
            <a:endParaRPr/>
          </a:p>
        </p:txBody>
      </p:sp>
      <p:sp>
        <p:nvSpPr>
          <p:cNvPr id="3" name="Нижний колонтитул 2"/>
          <p:cNvSpPr>
            <a:spLocks noGrp="1" noChangeArrowheads="1"/>
            <a:extLst>
              <a:ext uri="smNativeData">
                <pr:smNativeData xmlns:mc="http://schemas.openxmlformats.org/markup-compatibility/2006" xmlns:p14="http://schemas.microsoft.com/office/powerpoint/2010/main" xmlns:p15="http://schemas.microsoft.com/office/powerpoint/2012/main" xmlns:pr="smNativeData" xmlns="smNativeData" val="SMDATA_15_u+dmZhMAAAAlAAAAZAAAAA0AAAAAkAAAAEgAAACQAAAASAAAAAAAAAAB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2BgAABonAAAoMgAAWSkAABAAAAAmAAAACAAAAAAAAAAAAAAA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ru-ru"/>
            </a:pPr>
            <a:endParaRPr/>
          </a:p>
        </p:txBody>
      </p:sp>
      <p:sp>
        <p:nvSpPr>
          <p:cNvPr id="4" name="Номер слайда 3"/>
          <p:cNvSpPr>
            <a:spLocks noGrp="1" noChangeArrowheads="1"/>
            <a:extLst>
              <a:ext uri="smNativeData">
                <pr:smNativeData xmlns:mc="http://schemas.openxmlformats.org/markup-compatibility/2006" xmlns:p14="http://schemas.microsoft.com/office/powerpoint/2010/main" xmlns:p15="http://schemas.microsoft.com/office/powerpoint/2012/main" xmlns:pr="smNativeData" xmlns="smNativeData" val="SMDATA_15_u+dmZhMAAAAlAAAAZAAAAA0AAAAAkAAAAEgAAACQAAAASAAAAAAAAAAB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+DQAABonAADYRQAAWSkAABAAAAAmAAAACAAAAAAAAAAAAAAA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ru-ru"/>
            </a:pPr>
            <a:fld id="{02592BC0-8EEF-0CDD-A1E1-788865AF572D}" type="slidenum">
              <a:t>‹#›</a:t>
            </a:fld>
            <a:endParaRPr/>
          </a:p>
        </p:txBody>
      </p:sp>
    </p:spTree>
  </p:cSld>
  <p:clrMapOvr>
    <a:masterClrMapping/>
  </p:clrMapOvr>
  <p:hf hdr="0" ft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 noChangeArrowheads="1"/>
            <a:extLst>
              <a:ext uri="smNativeData">
                <pr:smNativeData xmlns:mc="http://schemas.openxmlformats.org/markup-compatibility/2006" xmlns:p14="http://schemas.microsoft.com/office/powerpoint/2010/main" xmlns:p15="http://schemas.microsoft.com/office/powerpoint/2012/main" xmlns:pr="smNativeData" xmlns="smNativeData" val="SMDATA_15_u+dmZhMAAAAlAAAAZAAAAA0AAAAAkAAAAEgAAACQAAAASAAAAAAAAAAC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KwUAANACAABbHQAAqAwAABAAAAAmAAAACAAAAIGAAAAAAAAA"/>
              </a:ext>
            </a:extLst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 vert="horz" wrap="square" lIns="91440" tIns="45720" rIns="91440" bIns="45720" numCol="1" spcCol="215900" anchor="b">
            <a:prstTxWarp prst="textNoShape">
              <a:avLst/>
            </a:prstTxWarp>
          </a:bodyPr>
          <a:lstStyle>
            <a:lvl1pPr>
              <a:defRPr lang="ru-ru" sz="3200" cap="none"/>
            </a:lvl1pPr>
            <a:lvl2pPr>
              <a:defRPr lang="ru-ru" cap="none"/>
            </a:lvl2pPr>
            <a:lvl3pPr>
              <a:defRPr lang="ru-ru" cap="none"/>
            </a:lvl3pPr>
            <a:lvl4pPr>
              <a:defRPr lang="ru-ru" cap="none"/>
            </a:lvl4pPr>
            <a:lvl5pPr>
              <a:defRPr lang="ru-ru" cap="none"/>
            </a:lvl5pPr>
            <a:lvl6pPr>
              <a:defRPr lang="ru-ru" cap="none"/>
            </a:lvl6pPr>
            <a:lvl7pPr>
              <a:defRPr lang="ru-ru" cap="none"/>
            </a:lvl7pPr>
            <a:lvl8pPr>
              <a:defRPr lang="ru-ru" cap="none"/>
            </a:lvl8pPr>
            <a:lvl9pPr>
              <a:defRPr lang="ru-ru" cap="none"/>
            </a:lvl9pPr>
          </a:lstStyle>
          <a:p>
            <a:pPr>
              <a:defRPr lang="ru-ru"/>
            </a:pPr>
            <a:r>
              <a:t>Образец заголовка</a:t>
            </a:r>
          </a:p>
        </p:txBody>
      </p:sp>
      <p:sp>
        <p:nvSpPr>
          <p:cNvPr id="3" name="Объект 2"/>
          <p:cNvSpPr>
            <a:spLocks noGrp="1" noChangeArrowheads="1"/>
            <a:extLst>
              <a:ext uri="smNativeData">
                <pr:smNativeData xmlns:mc="http://schemas.openxmlformats.org/markup-compatibility/2006" xmlns:p14="http://schemas.microsoft.com/office/powerpoint/2010/main" xmlns:p15="http://schemas.microsoft.com/office/powerpoint/2012/main" xmlns:pr="smNativeData" xmlns="smNativeData" val="SMDATA_15_u+dmZhMAAAAlAAAAZAAAAA0AAAAAkAAAAEgAAACQAAAAS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4x8AABMGAADbRQAADiQAABAAAAAmAAAACAAAAAGAAAAAAAAA"/>
              </a:ext>
            </a:extLst>
          </p:cNvSpPr>
          <p:nvPr>
            <p:ph idx="1"/>
          </p:nvPr>
        </p:nvSpPr>
        <p:spPr>
          <a:xfrm>
            <a:off x="5183505" y="987425"/>
            <a:ext cx="6172200" cy="4873625"/>
          </a:xfrm>
        </p:spPr>
        <p:txBody>
          <a:bodyPr/>
          <a:lstStyle>
            <a:lvl1pPr>
              <a:defRPr lang="ru-ru" sz="3200" cap="none"/>
            </a:lvl1pPr>
            <a:lvl2pPr>
              <a:defRPr lang="ru-ru" sz="2800" cap="none"/>
            </a:lvl2pPr>
            <a:lvl3pPr>
              <a:defRPr lang="ru-ru" sz="2400" cap="none"/>
            </a:lvl3pPr>
            <a:lvl4pPr>
              <a:defRPr lang="ru-ru" sz="2000" cap="none"/>
            </a:lvl4pPr>
            <a:lvl5pPr>
              <a:defRPr lang="ru-ru" sz="2000" cap="none"/>
            </a:lvl5pPr>
            <a:lvl6pPr>
              <a:defRPr lang="ru-ru" sz="2000" cap="none"/>
            </a:lvl6pPr>
            <a:lvl7pPr>
              <a:defRPr lang="ru-ru" sz="2000" cap="none"/>
            </a:lvl7pPr>
            <a:lvl8pPr>
              <a:defRPr lang="ru-ru" sz="2000" cap="none"/>
            </a:lvl8pPr>
            <a:lvl9pPr>
              <a:defRPr lang="ru-ru" sz="2000" cap="none"/>
            </a:lvl9pPr>
          </a:lstStyle>
          <a:p>
            <a:pPr>
              <a:defRPr lang="ru-ru"/>
            </a:pPr>
            <a:r>
              <a:t>Образец текста</a:t>
            </a:r>
          </a:p>
          <a:p>
            <a:pPr lvl="1">
              <a:defRPr lang="ru-ru"/>
            </a:pPr>
            <a:r>
              <a:t>Second level</a:t>
            </a:r>
          </a:p>
          <a:p>
            <a:pPr lvl="2">
              <a:defRPr lang="ru-ru"/>
            </a:pPr>
            <a:r>
              <a:t>Third level</a:t>
            </a:r>
          </a:p>
          <a:p>
            <a:pPr lvl="3">
              <a:defRPr lang="ru-ru"/>
            </a:pPr>
            <a:r>
              <a:t>Fourth level</a:t>
            </a:r>
          </a:p>
          <a:p>
            <a:pPr lvl="4">
              <a:defRPr lang="ru-ru"/>
            </a:pPr>
            <a:r>
              <a:t>Fifth level</a:t>
            </a:r>
          </a:p>
        </p:txBody>
      </p:sp>
      <p:sp>
        <p:nvSpPr>
          <p:cNvPr id="4" name="Текст 3"/>
          <p:cNvSpPr>
            <a:spLocks noGrp="1" noChangeArrowheads="1"/>
            <a:extLst>
              <a:ext uri="smNativeData">
                <pr:smNativeData xmlns:mc="http://schemas.openxmlformats.org/markup-compatibility/2006" xmlns:p14="http://schemas.microsoft.com/office/powerpoint/2010/main" xmlns:p15="http://schemas.microsoft.com/office/powerpoint/2012/main" xmlns:pr="smNativeData" xmlns="smNativeData" val="SMDATA_15_u+dmZhMAAAAlAAAAZAAAAA0AAAAAkAAAAEgAAACQAAAAS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KwUAAKgMAABbHQAAGyQAABAAAAAmAAAACAAAAAGAAAAAAAAA"/>
              </a:ext>
            </a:extLst>
          </p:cNvSpPr>
          <p:nvPr>
            <p:ph idx="2"/>
          </p:nvPr>
        </p:nvSpPr>
        <p:spPr>
          <a:xfrm>
            <a:off x="840105" y="2057400"/>
            <a:ext cx="3931920" cy="3811905"/>
          </a:xfrm>
        </p:spPr>
        <p:txBody>
          <a:bodyPr/>
          <a:lstStyle>
            <a:lvl1pPr marL="0" indent="0">
              <a:buNone/>
              <a:defRPr lang="ru-ru" sz="1600" cap="none"/>
            </a:lvl1pPr>
            <a:lvl2pPr marL="457200" indent="0">
              <a:buNone/>
              <a:defRPr lang="ru-ru" sz="1400" cap="none"/>
            </a:lvl2pPr>
            <a:lvl3pPr marL="914400" indent="0">
              <a:buNone/>
              <a:defRPr lang="ru-ru" sz="1200" cap="none"/>
            </a:lvl3pPr>
            <a:lvl4pPr marL="1371600" indent="0">
              <a:buNone/>
              <a:defRPr lang="ru-ru" sz="1000" cap="none"/>
            </a:lvl4pPr>
            <a:lvl5pPr marL="1828800" indent="0">
              <a:buNone/>
              <a:defRPr lang="ru-ru" sz="1000" cap="none"/>
            </a:lvl5pPr>
            <a:lvl6pPr marL="2286000" indent="0">
              <a:buNone/>
              <a:defRPr lang="ru-ru" sz="1000" cap="none"/>
            </a:lvl6pPr>
            <a:lvl7pPr marL="2743200" indent="0">
              <a:buNone/>
              <a:defRPr lang="ru-ru" sz="1000" cap="none"/>
            </a:lvl7pPr>
            <a:lvl8pPr marL="3200400" indent="0">
              <a:buNone/>
              <a:defRPr lang="ru-ru" sz="1000" cap="none"/>
            </a:lvl8pPr>
            <a:lvl9pPr marL="3657600" indent="0">
              <a:buNone/>
              <a:defRPr lang="ru-ru" sz="1000" cap="none"/>
            </a:lvl9pPr>
          </a:lstStyle>
          <a:p>
            <a:pPr>
              <a:defRPr lang="ru-ru"/>
            </a:pPr>
            <a:r>
              <a:t>Образец текста</a:t>
            </a:r>
          </a:p>
        </p:txBody>
      </p:sp>
      <p:sp>
        <p:nvSpPr>
          <p:cNvPr id="5" name="Дата 4"/>
          <p:cNvSpPr>
            <a:spLocks noGrp="1" noChangeArrowheads="1"/>
            <a:extLst>
              <a:ext uri="smNativeData">
                <pr:smNativeData xmlns:mc="http://schemas.openxmlformats.org/markup-compatibility/2006" xmlns:p14="http://schemas.microsoft.com/office/powerpoint/2010/main" xmlns:p15="http://schemas.microsoft.com/office/powerpoint/2012/main" xmlns:pr="smNativeData" xmlns="smNativeData" val="SMDATA_15_u+dmZhMAAAAlAAAAZAAAAA0AAAAAkAAAAEgAAACQAAAASAAAAAAAAAAB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KAUAABonAAAIFgAAWSkAABAAAAAmAAAACAAAAAAAAAAAAAAA"/>
              </a:ext>
            </a:extLst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ru-ru"/>
            </a:pPr>
            <a:fld id="{02593CC2-8CEF-0CCA-A1E1-7A9F72AF572F}" type="datetime1">
              <a:t>11.06.2024</a:t>
            </a:fld>
            <a:endParaRPr/>
          </a:p>
        </p:txBody>
      </p:sp>
      <p:sp>
        <p:nvSpPr>
          <p:cNvPr id="6" name="Нижний колонтитул 5"/>
          <p:cNvSpPr>
            <a:spLocks noGrp="1" noChangeArrowheads="1"/>
            <a:extLst>
              <a:ext uri="smNativeData">
                <pr:smNativeData xmlns:mc="http://schemas.openxmlformats.org/markup-compatibility/2006" xmlns:p14="http://schemas.microsoft.com/office/powerpoint/2010/main" xmlns:p15="http://schemas.microsoft.com/office/powerpoint/2012/main" xmlns:pr="smNativeData" xmlns="smNativeData" val="SMDATA_15_u+dmZhMAAAAlAAAAZAAAAA0AAAAAkAAAAEgAAACQAAAASAAAAAAAAAAB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F8AY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2BgAABonAAAoMgAAWSkAABAAAAAmAAAACAAAAAAAAAAAAAAA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ru-ru"/>
            </a:pPr>
            <a:endParaRPr/>
          </a:p>
        </p:txBody>
      </p:sp>
      <p:sp>
        <p:nvSpPr>
          <p:cNvPr id="7" name="Номер слайда 6"/>
          <p:cNvSpPr>
            <a:spLocks noGrp="1" noChangeArrowheads="1"/>
            <a:extLst>
              <a:ext uri="smNativeData">
                <pr:smNativeData xmlns:mc="http://schemas.openxmlformats.org/markup-compatibility/2006" xmlns:p14="http://schemas.microsoft.com/office/powerpoint/2010/main" xmlns:p15="http://schemas.microsoft.com/office/powerpoint/2012/main" xmlns:pr="smNativeData" xmlns="smNativeData" val="SMDATA_15_u+dmZhMAAAAlAAAAZAAAAA0AAAAAkAAAAEgAAACQAAAASAAAAAAAAAAB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+DQAABonAADYRQAAWSkAABAAAAAmAAAACAAAAAAAAAAAAAAA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ru-ru"/>
            </a:pPr>
            <a:fld id="{025937DB-95EF-0CC1-A1E1-639479AF5736}" type="slidenum">
              <a:t>‹#›</a:t>
            </a:fld>
            <a:endParaRPr/>
          </a:p>
        </p:txBody>
      </p:sp>
    </p:spTree>
  </p:cSld>
  <p:clrMapOvr>
    <a:masterClrMapping/>
  </p:clrMapOvr>
  <p:hf hdr="0" ft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 noChangeArrowheads="1"/>
            <a:extLst>
              <a:ext uri="smNativeData">
                <pr:smNativeData xmlns:mc="http://schemas.openxmlformats.org/markup-compatibility/2006" xmlns:p14="http://schemas.microsoft.com/office/powerpoint/2010/main" xmlns:p15="http://schemas.microsoft.com/office/powerpoint/2012/main" xmlns:pr="smNativeData" xmlns="smNativeData" val="SMDATA_15_u+dmZhMAAAAlAAAAZAAAAA0AAAAAkAAAAEgAAACQAAAASAAAAAAAAAAC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KwUAANACAABbHQAAqAwAABAAAAAmAAAACAAAAIGAAAAAAAAA"/>
              </a:ext>
            </a:extLst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 vert="horz" wrap="square" lIns="91440" tIns="45720" rIns="91440" bIns="45720" numCol="1" spcCol="215900" anchor="b">
            <a:prstTxWarp prst="textNoShape">
              <a:avLst/>
            </a:prstTxWarp>
          </a:bodyPr>
          <a:lstStyle>
            <a:lvl1pPr>
              <a:defRPr lang="ru-ru" sz="3200" cap="none"/>
            </a:lvl1pPr>
            <a:lvl2pPr>
              <a:defRPr lang="ru-ru" cap="none"/>
            </a:lvl2pPr>
            <a:lvl3pPr>
              <a:defRPr lang="ru-ru" cap="none"/>
            </a:lvl3pPr>
            <a:lvl4pPr>
              <a:defRPr lang="ru-ru" cap="none"/>
            </a:lvl4pPr>
            <a:lvl5pPr>
              <a:defRPr lang="ru-ru" cap="none"/>
            </a:lvl5pPr>
            <a:lvl6pPr>
              <a:defRPr lang="ru-ru" cap="none"/>
            </a:lvl6pPr>
            <a:lvl7pPr>
              <a:defRPr lang="ru-ru" cap="none"/>
            </a:lvl7pPr>
            <a:lvl8pPr>
              <a:defRPr lang="ru-ru" cap="none"/>
            </a:lvl8pPr>
            <a:lvl9pPr>
              <a:defRPr lang="ru-ru" cap="none"/>
            </a:lvl9pPr>
          </a:lstStyle>
          <a:p>
            <a:pPr>
              <a:defRPr lang="ru-ru"/>
            </a:pPr>
            <a:r>
              <a:t>Образец заголовка</a:t>
            </a:r>
          </a:p>
        </p:txBody>
      </p:sp>
      <p:sp>
        <p:nvSpPr>
          <p:cNvPr id="3" name="Рисунок 2"/>
          <p:cNvSpPr>
            <a:spLocks noGrp="1" noChangeArrowheads="1"/>
            <a:extLst>
              <a:ext uri="smNativeData">
                <pr:smNativeData xmlns:mc="http://schemas.openxmlformats.org/markup-compatibility/2006" xmlns:p14="http://schemas.microsoft.com/office/powerpoint/2010/main" xmlns:p15="http://schemas.microsoft.com/office/powerpoint/2012/main" xmlns:pr="smNativeData" xmlns="smNativeData" val="SMDATA_15_u+dmZhMAAAAlAAAAZAAAAA0AAAAAkAAAAEgAAACQAAAAS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4x8AABMGAADbRQAADiQAABAAAAAmAAAACAAAAAGAAAAAAAAA"/>
              </a:ext>
            </a:extLst>
          </p:cNvSpPr>
          <p:nvPr>
            <p:ph type="pic" idx="1"/>
          </p:nvPr>
        </p:nvSpPr>
        <p:spPr>
          <a:xfrm>
            <a:off x="5183505" y="987425"/>
            <a:ext cx="6172200" cy="4873625"/>
          </a:xfrm>
        </p:spPr>
        <p:txBody>
          <a:bodyPr/>
          <a:lstStyle>
            <a:lvl1pPr marL="0" indent="0">
              <a:buNone/>
              <a:defRPr lang="ru-ru" sz="3200" cap="none"/>
            </a:lvl1pPr>
            <a:lvl2pPr marL="457200" indent="0">
              <a:buNone/>
              <a:defRPr lang="ru-ru" sz="2800" cap="none"/>
            </a:lvl2pPr>
            <a:lvl3pPr marL="914400" indent="0">
              <a:buNone/>
              <a:defRPr lang="ru-ru" sz="2400" cap="none"/>
            </a:lvl3pPr>
            <a:lvl4pPr marL="1371600" indent="0">
              <a:buNone/>
              <a:defRPr lang="ru-ru" sz="2000" cap="none"/>
            </a:lvl4pPr>
            <a:lvl5pPr marL="1828800" indent="0">
              <a:buNone/>
              <a:defRPr lang="ru-ru" sz="2000" cap="none"/>
            </a:lvl5pPr>
            <a:lvl6pPr marL="2286000" indent="0">
              <a:buNone/>
              <a:defRPr lang="ru-ru" sz="2000" cap="none"/>
            </a:lvl6pPr>
            <a:lvl7pPr marL="2743200" indent="0">
              <a:buNone/>
              <a:defRPr lang="ru-ru" sz="2000" cap="none"/>
            </a:lvl7pPr>
            <a:lvl8pPr marL="3200400" indent="0">
              <a:buNone/>
              <a:defRPr lang="ru-ru" sz="2000" cap="none"/>
            </a:lvl8pPr>
            <a:lvl9pPr marL="3657600" indent="0">
              <a:buNone/>
              <a:defRPr lang="ru-ru" sz="2000" cap="none"/>
            </a:lvl9pPr>
          </a:lstStyle>
          <a:p>
            <a:pPr>
              <a:defRPr lang="ru-ru"/>
            </a:pPr>
            <a:endParaRPr/>
          </a:p>
        </p:txBody>
      </p:sp>
      <p:sp>
        <p:nvSpPr>
          <p:cNvPr id="4" name="Текст 3"/>
          <p:cNvSpPr>
            <a:spLocks noGrp="1" noChangeArrowheads="1"/>
            <a:extLst>
              <a:ext uri="smNativeData">
                <pr:smNativeData xmlns:mc="http://schemas.openxmlformats.org/markup-compatibility/2006" xmlns:p14="http://schemas.microsoft.com/office/powerpoint/2010/main" xmlns:p15="http://schemas.microsoft.com/office/powerpoint/2012/main" xmlns:pr="smNativeData" xmlns="smNativeData" val="SMDATA_15_u+dmZhMAAAAlAAAAZAAAAA0AAAAAkAAAAEgAAACQAAAAS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KwUAAKgMAABbHQAAGyQAABAAAAAmAAAACAAAAAGAAAAAAAAA"/>
              </a:ext>
            </a:extLst>
          </p:cNvSpPr>
          <p:nvPr>
            <p:ph idx="2"/>
          </p:nvPr>
        </p:nvSpPr>
        <p:spPr>
          <a:xfrm>
            <a:off x="840105" y="2057400"/>
            <a:ext cx="3931920" cy="3811905"/>
          </a:xfrm>
        </p:spPr>
        <p:txBody>
          <a:bodyPr/>
          <a:lstStyle>
            <a:lvl1pPr marL="0" indent="0">
              <a:buNone/>
              <a:defRPr lang="ru-ru" sz="1600" cap="none"/>
            </a:lvl1pPr>
            <a:lvl2pPr marL="457200" indent="0">
              <a:buNone/>
              <a:defRPr lang="ru-ru" sz="1400" cap="none"/>
            </a:lvl2pPr>
            <a:lvl3pPr marL="914400" indent="0">
              <a:buNone/>
              <a:defRPr lang="ru-ru" sz="1200" cap="none"/>
            </a:lvl3pPr>
            <a:lvl4pPr marL="1371600" indent="0">
              <a:buNone/>
              <a:defRPr lang="ru-ru" sz="1000" cap="none"/>
            </a:lvl4pPr>
            <a:lvl5pPr marL="1828800" indent="0">
              <a:buNone/>
              <a:defRPr lang="ru-ru" sz="1000" cap="none"/>
            </a:lvl5pPr>
            <a:lvl6pPr marL="2286000" indent="0">
              <a:buNone/>
              <a:defRPr lang="ru-ru" sz="1000" cap="none"/>
            </a:lvl6pPr>
            <a:lvl7pPr marL="2743200" indent="0">
              <a:buNone/>
              <a:defRPr lang="ru-ru" sz="1000" cap="none"/>
            </a:lvl7pPr>
            <a:lvl8pPr marL="3200400" indent="0">
              <a:buNone/>
              <a:defRPr lang="ru-ru" sz="1000" cap="none"/>
            </a:lvl8pPr>
            <a:lvl9pPr marL="3657600" indent="0">
              <a:buNone/>
              <a:defRPr lang="ru-ru" sz="1000" cap="none"/>
            </a:lvl9pPr>
          </a:lstStyle>
          <a:p>
            <a:pPr>
              <a:defRPr lang="ru-ru"/>
            </a:pPr>
            <a:r>
              <a:t>Образец текста</a:t>
            </a:r>
          </a:p>
        </p:txBody>
      </p:sp>
      <p:sp>
        <p:nvSpPr>
          <p:cNvPr id="5" name="Дата 4"/>
          <p:cNvSpPr>
            <a:spLocks noGrp="1" noChangeArrowheads="1"/>
            <a:extLst>
              <a:ext uri="smNativeData">
                <pr:smNativeData xmlns:mc="http://schemas.openxmlformats.org/markup-compatibility/2006" xmlns:p14="http://schemas.microsoft.com/office/powerpoint/2010/main" xmlns:p15="http://schemas.microsoft.com/office/powerpoint/2012/main" xmlns:pr="smNativeData" xmlns="smNativeData" val="SMDATA_15_u+dmZhMAAAAlAAAAZAAAAA0AAAAAkAAAAEgAAACQAAAASAAAAAAAAAAB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KAUAABonAAAIFgAAWSkAABAAAAAmAAAACAAAAAAAAAAAAAAA"/>
              </a:ext>
            </a:extLst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ru-ru"/>
            </a:pPr>
            <a:fld id="{0259182E-60EF-0CEE-A1E1-96BB56AF57C3}" type="datetime1">
              <a:t>11.06.2024</a:t>
            </a:fld>
            <a:endParaRPr/>
          </a:p>
        </p:txBody>
      </p:sp>
      <p:sp>
        <p:nvSpPr>
          <p:cNvPr id="6" name="Нижний колонтитул 5"/>
          <p:cNvSpPr>
            <a:spLocks noGrp="1" noChangeArrowheads="1"/>
            <a:extLst>
              <a:ext uri="smNativeData">
                <pr:smNativeData xmlns:mc="http://schemas.openxmlformats.org/markup-compatibility/2006" xmlns:p14="http://schemas.microsoft.com/office/powerpoint/2010/main" xmlns:p15="http://schemas.microsoft.com/office/powerpoint/2012/main" xmlns:pr="smNativeData" xmlns="smNativeData" val="SMDATA_15_u+dmZhMAAAAlAAAAZAAAAA0AAAAAkAAAAEgAAACQAAAASAAAAAAAAAAB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F8AY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2BgAABonAAAoMgAAWSkAABAAAAAmAAAACAAAAAAAAAAAAAAA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ru-ru"/>
            </a:pPr>
            <a:endParaRPr/>
          </a:p>
        </p:txBody>
      </p:sp>
      <p:sp>
        <p:nvSpPr>
          <p:cNvPr id="7" name="Номер слайда 6"/>
          <p:cNvSpPr>
            <a:spLocks noGrp="1" noChangeArrowheads="1"/>
            <a:extLst>
              <a:ext uri="smNativeData">
                <pr:smNativeData xmlns:mc="http://schemas.openxmlformats.org/markup-compatibility/2006" xmlns:p14="http://schemas.microsoft.com/office/powerpoint/2010/main" xmlns:p15="http://schemas.microsoft.com/office/powerpoint/2012/main" xmlns:pr="smNativeData" xmlns="smNativeData" val="SMDATA_15_u+dmZhMAAAAlAAAAZAAAAA0AAAAAkAAAAEgAAACQAAAASAAAAAAAAAAB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F8AY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+DQAABonAADYRQAAWSkAABAAAAAmAAAACAAAAAAAAAAAAAAA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ru-ru"/>
            </a:pPr>
            <a:fld id="{025926F0-BEEF-0CD0-A1E1-488568AF571D}" type="slidenum">
              <a:t>‹#›</a:t>
            </a:fld>
            <a:endParaRPr/>
          </a:p>
        </p:txBody>
      </p:sp>
    </p:spTree>
  </p:cSld>
  <p:clrMapOvr>
    <a:masterClrMapping/>
  </p:clrMapOvr>
  <p:hf hdr="0" ft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 noChangeArrowheads="1"/>
            <a:extLst>
              <a:ext uri="smNativeData">
                <pr:smNativeData xmlns:mc="http://schemas.openxmlformats.org/markup-compatibility/2006" xmlns:p14="http://schemas.microsoft.com/office/powerpoint/2010/main" xmlns:p15="http://schemas.microsoft.com/office/powerpoint/2012/main" xmlns:pr="smNativeData" xmlns="smNativeData" val="SMDATA_15_u+dmZh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DO4sg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KAUAAD8CAADYRQAAZwoAABAAAAAmAAAACAAAAL8vAAAAAAAA"/>
              </a:ext>
            </a:extLst>
          </p:cNvSpPr>
          <p:nvPr>
            <p:ph type="title"/>
          </p:nvPr>
        </p:nvSpPr>
        <p:spPr>
          <a:xfrm>
            <a:off x="838200" y="365125"/>
            <a:ext cx="10515600" cy="1325880"/>
          </a:xfrm>
          <a:prstGeom prst="rect">
            <a:avLst/>
          </a:prstGeom>
        </p:spPr>
        <p:txBody>
          <a:bodyPr vert="horz" wrap="square" lIns="91440" tIns="45720" rIns="91440" bIns="45720" numCol="1" spcCol="215900" anchor="ctr">
            <a:prstTxWarp prst="textNoShape">
              <a:avLst/>
            </a:prstTxWarp>
          </a:bodyPr>
          <a:lstStyle/>
          <a:p>
            <a:pPr>
              <a:defRPr lang="ru-ru"/>
            </a:pPr>
            <a:r>
              <a:t>Образец заголовка</a:t>
            </a:r>
          </a:p>
        </p:txBody>
      </p:sp>
      <p:sp>
        <p:nvSpPr>
          <p:cNvPr id="3" name="Текст 2"/>
          <p:cNvSpPr>
            <a:spLocks noGrp="1" noChangeArrowheads="1"/>
            <a:extLst>
              <a:ext uri="smNativeData">
                <pr:smNativeData xmlns:mc="http://schemas.openxmlformats.org/markup-compatibility/2006" xmlns:p14="http://schemas.microsoft.com/office/powerpoint/2010/main" xmlns:p15="http://schemas.microsoft.com/office/powerpoint/2012/main" xmlns:pr="smNativeData" xmlns="smNativeData" val="SMDATA_15_u+dmZhMAAAAlAAAAZA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KAUAADsLAADYRQAAACYAABAAAAAmAAAACAAAAD8vAAAAAAAA"/>
              </a:ext>
            </a:extLst>
          </p:cNvSpPr>
          <p:nvPr>
            <p:ph type="body" idx="1"/>
          </p:nvPr>
        </p:nvSpPr>
        <p:spPr>
          <a:xfrm>
            <a:off x="838200" y="1825625"/>
            <a:ext cx="10515600" cy="4351655"/>
          </a:xfrm>
          <a:prstGeom prst="rect">
            <a:avLst/>
          </a:prstGeom>
        </p:spPr>
        <p:txBody>
          <a:bodyPr vert="horz" wrap="square" lIns="91440" tIns="45720" rIns="91440" bIns="45720" numCol="1" spcCol="215900" anchor="t">
            <a:prstTxWarp prst="textNoShape">
              <a:avLst/>
            </a:prstTxWarp>
          </a:bodyPr>
          <a:lstStyle/>
          <a:p>
            <a:pPr>
              <a:defRPr lang="ru-ru"/>
            </a:pPr>
            <a:r>
              <a:t>Образец текста</a:t>
            </a:r>
          </a:p>
          <a:p>
            <a:pPr lvl="1">
              <a:defRPr lang="ru-ru"/>
            </a:pPr>
            <a:r>
              <a:t>Second level</a:t>
            </a:r>
          </a:p>
          <a:p>
            <a:pPr lvl="2">
              <a:defRPr lang="ru-ru"/>
            </a:pPr>
            <a:r>
              <a:t>Third level</a:t>
            </a:r>
          </a:p>
          <a:p>
            <a:pPr lvl="3">
              <a:defRPr lang="ru-ru"/>
            </a:pPr>
            <a:r>
              <a:t>Fourth level</a:t>
            </a:r>
          </a:p>
          <a:p>
            <a:pPr lvl="4">
              <a:defRPr lang="ru-ru"/>
            </a:pPr>
            <a:r>
              <a:t>Fifth level</a:t>
            </a:r>
          </a:p>
        </p:txBody>
      </p:sp>
      <p:sp>
        <p:nvSpPr>
          <p:cNvPr id="4" name="Дата 3"/>
          <p:cNvSpPr>
            <a:spLocks noGrp="1" noChangeArrowheads="1"/>
            <a:extLst>
              <a:ext uri="smNativeData">
                <pr:smNativeData xmlns:mc="http://schemas.openxmlformats.org/markup-compatibility/2006" xmlns:p14="http://schemas.microsoft.com/office/powerpoint/2010/main" xmlns:p15="http://schemas.microsoft.com/office/powerpoint/2012/main" xmlns:pr="smNativeData" xmlns="smNativeData" val="SMDATA_15_u+dmZh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KAUAABonAAAIFgAAWSkAABAAAAAmAAAACAAAAL+PAAAAAAAA"/>
              </a:ext>
            </a:extLst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spcCol="215900" anchor="ctr">
            <a:prstTxWarp prst="textNoShape">
              <a:avLst/>
            </a:prstTxWarp>
          </a:bodyPr>
          <a:lstStyle>
            <a:lvl1pPr algn="l">
              <a:defRPr lang="ru-ru" sz="1200" cap="none">
                <a:solidFill>
                  <a:srgbClr val="8C8C8C"/>
                </a:solidFill>
              </a:defRPr>
            </a:lvl1pPr>
            <a:lvl2pPr>
              <a:defRPr lang="ru-ru" cap="none"/>
            </a:lvl2pPr>
            <a:lvl3pPr>
              <a:defRPr lang="ru-ru" cap="none"/>
            </a:lvl3pPr>
            <a:lvl4pPr>
              <a:defRPr lang="ru-ru" cap="none"/>
            </a:lvl4pPr>
            <a:lvl5pPr>
              <a:defRPr lang="ru-ru" cap="none"/>
            </a:lvl5pPr>
            <a:lvl6pPr>
              <a:defRPr lang="ru-ru" cap="none"/>
            </a:lvl6pPr>
            <a:lvl7pPr>
              <a:defRPr lang="ru-ru" cap="none"/>
            </a:lvl7pPr>
            <a:lvl8pPr>
              <a:defRPr lang="ru-ru" cap="none"/>
            </a:lvl8pPr>
            <a:lvl9pPr>
              <a:defRPr lang="ru-ru" cap="none"/>
            </a:lvl9pPr>
          </a:lstStyle>
          <a:p>
            <a:pPr>
              <a:defRPr lang="ru-ru"/>
            </a:pPr>
            <a:fld id="{0259655B-15EF-0C93-A1E1-E3C62BAF57B6}" type="datetime1">
              <a:t>11.06.2024</a:t>
            </a:fld>
            <a:endParaRPr/>
          </a:p>
        </p:txBody>
      </p:sp>
      <p:sp>
        <p:nvSpPr>
          <p:cNvPr id="5" name="Нижний колонтитул 4"/>
          <p:cNvSpPr>
            <a:spLocks noGrp="1" noChangeArrowheads="1"/>
            <a:extLst>
              <a:ext uri="smNativeData">
                <pr:smNativeData xmlns:mc="http://schemas.openxmlformats.org/markup-compatibility/2006" xmlns:p14="http://schemas.microsoft.com/office/powerpoint/2010/main" xmlns:p15="http://schemas.microsoft.com/office/powerpoint/2012/main" xmlns:pr="smNativeData" xmlns="smNativeData" val="SMDATA_15_u+dmZh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2BgAABonAAAoMgAAWSkAABAAAAAmAAAACAAAAL+PAAAAAAAA"/>
              </a:ext>
            </a:extLst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wrap="square" lIns="91440" tIns="45720" rIns="91440" bIns="45720" numCol="1" spcCol="215900" anchor="ctr">
            <a:prstTxWarp prst="textNoShape">
              <a:avLst/>
            </a:prstTxWarp>
          </a:bodyPr>
          <a:lstStyle>
            <a:lvl1pPr algn="ctr">
              <a:defRPr lang="ru-ru" sz="1200" cap="none">
                <a:solidFill>
                  <a:srgbClr val="8C8C8C"/>
                </a:solidFill>
              </a:defRPr>
            </a:lvl1pPr>
            <a:lvl2pPr>
              <a:defRPr lang="ru-ru" cap="none"/>
            </a:lvl2pPr>
            <a:lvl3pPr>
              <a:defRPr lang="ru-ru" cap="none"/>
            </a:lvl3pPr>
            <a:lvl4pPr>
              <a:defRPr lang="ru-ru" cap="none"/>
            </a:lvl4pPr>
            <a:lvl5pPr>
              <a:defRPr lang="ru-ru" cap="none"/>
            </a:lvl5pPr>
            <a:lvl6pPr>
              <a:defRPr lang="ru-ru" cap="none"/>
            </a:lvl6pPr>
            <a:lvl7pPr>
              <a:defRPr lang="ru-ru" cap="none"/>
            </a:lvl7pPr>
            <a:lvl8pPr>
              <a:defRPr lang="ru-ru" cap="none"/>
            </a:lvl8pPr>
            <a:lvl9pPr>
              <a:defRPr lang="ru-ru" cap="none"/>
            </a:lvl9pPr>
          </a:lstStyle>
          <a:p>
            <a:pPr>
              <a:defRPr lang="ru-ru"/>
            </a:pPr>
            <a:endParaRPr/>
          </a:p>
        </p:txBody>
      </p:sp>
      <p:sp>
        <p:nvSpPr>
          <p:cNvPr id="6" name="Номер слайда 5"/>
          <p:cNvSpPr>
            <a:spLocks noGrp="1" noChangeArrowheads="1"/>
            <a:extLst>
              <a:ext uri="smNativeData">
                <pr:smNativeData xmlns:mc="http://schemas.openxmlformats.org/markup-compatibility/2006" xmlns:p14="http://schemas.microsoft.com/office/powerpoint/2010/main" xmlns:p15="http://schemas.microsoft.com/office/powerpoint/2012/main" xmlns:pr="smNativeData" xmlns="smNativeData" val="SMDATA_15_u+dmZh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Pr6+v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+DQAABonAADYRQAAWSkAABAAAAAmAAAACAAAAL+PAAAAAAAA"/>
              </a:ext>
            </a:extLst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spcCol="215900" anchor="ctr">
            <a:prstTxWarp prst="textNoShape">
              <a:avLst/>
            </a:prstTxWarp>
          </a:bodyPr>
          <a:lstStyle>
            <a:lvl1pPr algn="r">
              <a:defRPr lang="ru-ru" sz="1200" cap="none">
                <a:solidFill>
                  <a:srgbClr val="8C8C8C"/>
                </a:solidFill>
              </a:defRPr>
            </a:lvl1pPr>
            <a:lvl2pPr>
              <a:defRPr lang="ru-ru" cap="none"/>
            </a:lvl2pPr>
            <a:lvl3pPr>
              <a:defRPr lang="ru-ru" cap="none"/>
            </a:lvl3pPr>
            <a:lvl4pPr>
              <a:defRPr lang="ru-ru" cap="none"/>
            </a:lvl4pPr>
            <a:lvl5pPr>
              <a:defRPr lang="ru-ru" cap="none"/>
            </a:lvl5pPr>
            <a:lvl6pPr>
              <a:defRPr lang="ru-ru" cap="none"/>
            </a:lvl6pPr>
            <a:lvl7pPr>
              <a:defRPr lang="ru-ru" cap="none"/>
            </a:lvl7pPr>
            <a:lvl8pPr>
              <a:defRPr lang="ru-ru" cap="none"/>
            </a:lvl8pPr>
            <a:lvl9pPr>
              <a:defRPr lang="ru-ru" cap="none"/>
            </a:lvl9pPr>
          </a:lstStyle>
          <a:p>
            <a:pPr>
              <a:defRPr lang="ru-ru"/>
            </a:pPr>
            <a:fld id="{0259679C-D2EF-0C91-A1E1-24C429AF5771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marL="0" marR="0" indent="0" algn="l" defTabSz="914400">
        <a:lnSpc>
          <a:spcPct val="90000"/>
        </a:lnSpc>
        <a:spcBef>
          <a:spcPts val="0"/>
        </a:spcBef>
        <a:spcAft>
          <a:spcPts val="0"/>
        </a:spcAft>
        <a:buNone/>
        <a:tabLst/>
        <a:defRPr lang="ru-ru" sz="4400" b="0" i="0" u="none" strike="noStrike" kern="1" cap="none" spc="0" baseline="0">
          <a:solidFill>
            <a:schemeClr val="tx1"/>
          </a:solidFill>
          <a:effectLst/>
          <a:latin typeface="Calibri Light" pitchFamily="2" charset="-52"/>
          <a:ea typeface="Calibri Light" pitchFamily="2" charset="-52"/>
          <a:cs typeface="Calibri Light" pitchFamily="2" charset="-52"/>
        </a:defRPr>
      </a:lvl1pPr>
      <a:lvl2pPr marL="4572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ru-ru" sz="1800" b="0" i="0" u="none" strike="noStrike" kern="1" cap="none" spc="0" baseline="0">
          <a:solidFill>
            <a:schemeClr val="tx1"/>
          </a:solidFill>
          <a:effectLst/>
          <a:latin typeface="Calibri" pitchFamily="2" charset="-52"/>
          <a:ea typeface="Calibri" pitchFamily="2" charset="-52"/>
          <a:cs typeface="Calibri" pitchFamily="2" charset="-52"/>
        </a:defRPr>
      </a:lvl2pPr>
      <a:lvl3pPr marL="9144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ru-ru" sz="1800" b="0" i="0" u="none" strike="noStrike" kern="1" cap="none" spc="0" baseline="0">
          <a:solidFill>
            <a:schemeClr val="tx1"/>
          </a:solidFill>
          <a:effectLst/>
          <a:latin typeface="Calibri" pitchFamily="2" charset="-52"/>
          <a:ea typeface="Calibri" pitchFamily="2" charset="-52"/>
          <a:cs typeface="Calibri" pitchFamily="2" charset="-52"/>
        </a:defRPr>
      </a:lvl3pPr>
      <a:lvl4pPr marL="13716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ru-ru" sz="1800" b="0" i="0" u="none" strike="noStrike" kern="1" cap="none" spc="0" baseline="0">
          <a:solidFill>
            <a:schemeClr val="tx1"/>
          </a:solidFill>
          <a:effectLst/>
          <a:latin typeface="Calibri" pitchFamily="2" charset="-52"/>
          <a:ea typeface="Calibri" pitchFamily="2" charset="-52"/>
          <a:cs typeface="Calibri" pitchFamily="2" charset="-52"/>
        </a:defRPr>
      </a:lvl4pPr>
      <a:lvl5pPr marL="18288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ru-ru" sz="1800" b="0" i="0" u="none" strike="noStrike" kern="1" cap="none" spc="0" baseline="0">
          <a:solidFill>
            <a:schemeClr val="tx1"/>
          </a:solidFill>
          <a:effectLst/>
          <a:latin typeface="Calibri" pitchFamily="2" charset="-52"/>
          <a:ea typeface="Calibri" pitchFamily="2" charset="-52"/>
          <a:cs typeface="Calibri" pitchFamily="2" charset="-52"/>
        </a:defRPr>
      </a:lvl5pPr>
      <a:lvl6pPr marL="22860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ru-ru" sz="1800" b="0" i="0" u="none" strike="noStrike" kern="1" cap="none" spc="0" baseline="0">
          <a:solidFill>
            <a:schemeClr val="tx1"/>
          </a:solidFill>
          <a:effectLst/>
          <a:latin typeface="Calibri" pitchFamily="2" charset="-52"/>
          <a:ea typeface="Calibri" pitchFamily="2" charset="-52"/>
          <a:cs typeface="Calibri" pitchFamily="2" charset="-52"/>
        </a:defRPr>
      </a:lvl6pPr>
      <a:lvl7pPr marL="27432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ru-ru" sz="1800" b="0" i="0" u="none" strike="noStrike" kern="1" cap="none" spc="0" baseline="0">
          <a:solidFill>
            <a:schemeClr val="tx1"/>
          </a:solidFill>
          <a:effectLst/>
          <a:latin typeface="Calibri" pitchFamily="2" charset="-52"/>
          <a:ea typeface="Calibri" pitchFamily="2" charset="-52"/>
          <a:cs typeface="Calibri" pitchFamily="2" charset="-52"/>
        </a:defRPr>
      </a:lvl7pPr>
      <a:lvl8pPr marL="32004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ru-ru" sz="1800" b="0" i="0" u="none" strike="noStrike" kern="1" cap="none" spc="0" baseline="0">
          <a:solidFill>
            <a:schemeClr val="tx1"/>
          </a:solidFill>
          <a:effectLst/>
          <a:latin typeface="Calibri" pitchFamily="2" charset="-52"/>
          <a:ea typeface="Calibri" pitchFamily="2" charset="-52"/>
          <a:cs typeface="Calibri" pitchFamily="2" charset="-52"/>
        </a:defRPr>
      </a:lvl8pPr>
      <a:lvl9pPr marL="36576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ru-ru" sz="1800" b="0" i="0" u="none" strike="noStrike" kern="1" cap="none" spc="0" baseline="0">
          <a:solidFill>
            <a:schemeClr val="tx1"/>
          </a:solidFill>
          <a:effectLst/>
          <a:latin typeface="Calibri" pitchFamily="2" charset="-52"/>
          <a:ea typeface="Calibri" pitchFamily="2" charset="-52"/>
          <a:cs typeface="Calibri" pitchFamily="2" charset="-52"/>
        </a:defRPr>
      </a:lvl9pPr>
    </p:titleStyle>
    <p:bodyStyle>
      <a:lvl1pPr marL="228600" marR="0" indent="-228600" algn="l" defTabSz="914400">
        <a:lnSpc>
          <a:spcPct val="90000"/>
        </a:lnSpc>
        <a:spcBef>
          <a:spcPts val="1000"/>
        </a:spcBef>
        <a:spcAft>
          <a:spcPts val="0"/>
        </a:spcAft>
        <a:buClrTx/>
        <a:buSzTx/>
        <a:buFont typeface="Arial" pitchFamily="2" charset="-52"/>
        <a:buChar char="•"/>
        <a:tabLst/>
        <a:defRPr lang="ru-ru" sz="2800" b="0" i="0" u="none" strike="noStrike" kern="1" cap="none" spc="0" baseline="0">
          <a:solidFill>
            <a:schemeClr val="tx1"/>
          </a:solidFill>
          <a:effectLst/>
          <a:latin typeface="Calibri" pitchFamily="2" charset="-52"/>
          <a:ea typeface="Calibri" pitchFamily="2" charset="-52"/>
          <a:cs typeface="Calibri" pitchFamily="2" charset="-52"/>
        </a:defRPr>
      </a:lvl1pPr>
      <a:lvl2pPr marL="685800" marR="0" indent="-228600" algn="l" defTabSz="914400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Arial" pitchFamily="2" charset="-52"/>
        <a:buChar char="•"/>
        <a:tabLst/>
        <a:defRPr lang="ru-ru" sz="2400" b="0" i="0" u="none" strike="noStrike" kern="1" cap="none" spc="0" baseline="0">
          <a:solidFill>
            <a:schemeClr val="tx1"/>
          </a:solidFill>
          <a:effectLst/>
          <a:latin typeface="Calibri" pitchFamily="2" charset="-52"/>
          <a:ea typeface="Calibri" pitchFamily="2" charset="-52"/>
          <a:cs typeface="Calibri" pitchFamily="2" charset="-52"/>
        </a:defRPr>
      </a:lvl2pPr>
      <a:lvl3pPr marL="1143000" marR="0" indent="-228600" algn="l" defTabSz="914400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Arial" pitchFamily="2" charset="-52"/>
        <a:buChar char="•"/>
        <a:tabLst/>
        <a:defRPr lang="ru-ru" sz="2000" b="0" i="0" u="none" strike="noStrike" kern="1" cap="none" spc="0" baseline="0">
          <a:solidFill>
            <a:schemeClr val="tx1"/>
          </a:solidFill>
          <a:effectLst/>
          <a:latin typeface="Calibri" pitchFamily="2" charset="-52"/>
          <a:ea typeface="Calibri" pitchFamily="2" charset="-52"/>
          <a:cs typeface="Calibri" pitchFamily="2" charset="-52"/>
        </a:defRPr>
      </a:lvl3pPr>
      <a:lvl4pPr marL="1600200" marR="0" indent="-228600" algn="l" defTabSz="914400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Arial" pitchFamily="2" charset="-52"/>
        <a:buChar char="•"/>
        <a:tabLst/>
        <a:defRPr lang="ru-ru" sz="1800" b="0" i="0" u="none" strike="noStrike" kern="1" cap="none" spc="0" baseline="0">
          <a:solidFill>
            <a:schemeClr val="tx1"/>
          </a:solidFill>
          <a:effectLst/>
          <a:latin typeface="Calibri" pitchFamily="2" charset="-52"/>
          <a:ea typeface="Calibri" pitchFamily="2" charset="-52"/>
          <a:cs typeface="Calibri" pitchFamily="2" charset="-52"/>
        </a:defRPr>
      </a:lvl4pPr>
      <a:lvl5pPr marL="2057400" marR="0" indent="-228600" algn="l" defTabSz="914400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Arial" pitchFamily="2" charset="-52"/>
        <a:buChar char="•"/>
        <a:tabLst/>
        <a:defRPr lang="ru-ru" sz="1800" b="0" i="0" u="none" strike="noStrike" kern="1" cap="none" spc="0" baseline="0">
          <a:solidFill>
            <a:schemeClr val="tx1"/>
          </a:solidFill>
          <a:effectLst/>
          <a:latin typeface="Calibri" pitchFamily="2" charset="-52"/>
          <a:ea typeface="Calibri" pitchFamily="2" charset="-52"/>
          <a:cs typeface="Calibri" pitchFamily="2" charset="-52"/>
        </a:defRPr>
      </a:lvl5pPr>
      <a:lvl6pPr marL="2514600" marR="0" indent="-228600" algn="l" defTabSz="914400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Arial" pitchFamily="2" charset="-52"/>
        <a:buChar char="•"/>
        <a:tabLst/>
        <a:defRPr lang="ru-ru" sz="1800" b="0" i="0" u="none" strike="noStrike" kern="1" cap="none" spc="0" baseline="0">
          <a:solidFill>
            <a:schemeClr val="tx1"/>
          </a:solidFill>
          <a:effectLst/>
          <a:latin typeface="Calibri" pitchFamily="2" charset="-52"/>
          <a:ea typeface="Calibri" pitchFamily="2" charset="-52"/>
          <a:cs typeface="Calibri" pitchFamily="2" charset="-52"/>
        </a:defRPr>
      </a:lvl6pPr>
      <a:lvl7pPr marL="2971800" marR="0" indent="-228600" algn="l" defTabSz="914400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Arial" pitchFamily="2" charset="-52"/>
        <a:buChar char="•"/>
        <a:tabLst/>
        <a:defRPr lang="ru-ru" sz="1800" b="0" i="0" u="none" strike="noStrike" kern="1" cap="none" spc="0" baseline="0">
          <a:solidFill>
            <a:schemeClr val="tx1"/>
          </a:solidFill>
          <a:effectLst/>
          <a:latin typeface="Calibri" pitchFamily="2" charset="-52"/>
          <a:ea typeface="Calibri" pitchFamily="2" charset="-52"/>
          <a:cs typeface="Calibri" pitchFamily="2" charset="-52"/>
        </a:defRPr>
      </a:lvl7pPr>
      <a:lvl8pPr marL="3429000" marR="0" indent="-228600" algn="l" defTabSz="914400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Arial" pitchFamily="2" charset="-52"/>
        <a:buChar char="•"/>
        <a:tabLst/>
        <a:defRPr lang="ru-ru" sz="1800" b="0" i="0" u="none" strike="noStrike" kern="1" cap="none" spc="0" baseline="0">
          <a:solidFill>
            <a:schemeClr val="tx1"/>
          </a:solidFill>
          <a:effectLst/>
          <a:latin typeface="Calibri" pitchFamily="2" charset="-52"/>
          <a:ea typeface="Calibri" pitchFamily="2" charset="-52"/>
          <a:cs typeface="Calibri" pitchFamily="2" charset="-52"/>
        </a:defRPr>
      </a:lvl8pPr>
      <a:lvl9pPr marL="3886200" marR="0" indent="-228600" algn="l" defTabSz="914400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Arial" pitchFamily="2" charset="-52"/>
        <a:buChar char="•"/>
        <a:tabLst/>
        <a:defRPr lang="ru-ru" sz="1800" b="0" i="0" u="none" strike="noStrike" kern="1" cap="none" spc="0" baseline="0">
          <a:solidFill>
            <a:schemeClr val="tx1"/>
          </a:solidFill>
          <a:effectLst/>
          <a:latin typeface="Calibri" pitchFamily="2" charset="-52"/>
          <a:ea typeface="Calibri" pitchFamily="2" charset="-52"/>
          <a:cs typeface="Calibri" pitchFamily="2" charset="-52"/>
        </a:defRPr>
      </a:lvl9pPr>
    </p:bodyStyle>
    <p:otherStyle>
      <a:lvl1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ru-ru" sz="1800" b="0" i="0" u="none" strike="noStrike" kern="1" cap="none" spc="0" baseline="0">
          <a:solidFill>
            <a:schemeClr val="tx1"/>
          </a:solidFill>
          <a:effectLst/>
          <a:latin typeface="Calibri" pitchFamily="2" charset="-52"/>
          <a:ea typeface="Calibri" pitchFamily="2" charset="-52"/>
          <a:cs typeface="Calibri" pitchFamily="2" charset="-52"/>
        </a:defRPr>
      </a:lvl1pPr>
      <a:lvl2pPr marL="4572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ru-ru" sz="1800" b="0" i="0" u="none" strike="noStrike" kern="1" cap="none" spc="0" baseline="0">
          <a:solidFill>
            <a:schemeClr val="tx1"/>
          </a:solidFill>
          <a:effectLst/>
          <a:latin typeface="Calibri" pitchFamily="2" charset="-52"/>
          <a:ea typeface="Calibri" pitchFamily="2" charset="-52"/>
          <a:cs typeface="Calibri" pitchFamily="2" charset="-52"/>
        </a:defRPr>
      </a:lvl2pPr>
      <a:lvl3pPr marL="9144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ru-ru" sz="1800" b="0" i="0" u="none" strike="noStrike" kern="1" cap="none" spc="0" baseline="0">
          <a:solidFill>
            <a:schemeClr val="tx1"/>
          </a:solidFill>
          <a:effectLst/>
          <a:latin typeface="Calibri" pitchFamily="2" charset="-52"/>
          <a:ea typeface="Calibri" pitchFamily="2" charset="-52"/>
          <a:cs typeface="Calibri" pitchFamily="2" charset="-52"/>
        </a:defRPr>
      </a:lvl3pPr>
      <a:lvl4pPr marL="13716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ru-ru" sz="1800" b="0" i="0" u="none" strike="noStrike" kern="1" cap="none" spc="0" baseline="0">
          <a:solidFill>
            <a:schemeClr val="tx1"/>
          </a:solidFill>
          <a:effectLst/>
          <a:latin typeface="Calibri" pitchFamily="2" charset="-52"/>
          <a:ea typeface="Calibri" pitchFamily="2" charset="-52"/>
          <a:cs typeface="Calibri" pitchFamily="2" charset="-52"/>
        </a:defRPr>
      </a:lvl4pPr>
      <a:lvl5pPr marL="18288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ru-ru" sz="1800" b="0" i="0" u="none" strike="noStrike" kern="1" cap="none" spc="0" baseline="0">
          <a:solidFill>
            <a:schemeClr val="tx1"/>
          </a:solidFill>
          <a:effectLst/>
          <a:latin typeface="Calibri" pitchFamily="2" charset="-52"/>
          <a:ea typeface="Calibri" pitchFamily="2" charset="-52"/>
          <a:cs typeface="Calibri" pitchFamily="2" charset="-52"/>
        </a:defRPr>
      </a:lvl5pPr>
      <a:lvl6pPr marL="22860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ru-ru" sz="1800" b="0" i="0" u="none" strike="noStrike" kern="1" cap="none" spc="0" baseline="0">
          <a:solidFill>
            <a:schemeClr val="tx1"/>
          </a:solidFill>
          <a:effectLst/>
          <a:latin typeface="Calibri" pitchFamily="2" charset="-52"/>
          <a:ea typeface="Calibri" pitchFamily="2" charset="-52"/>
          <a:cs typeface="Calibri" pitchFamily="2" charset="-52"/>
        </a:defRPr>
      </a:lvl6pPr>
      <a:lvl7pPr marL="27432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ru-ru" sz="1800" b="0" i="0" u="none" strike="noStrike" kern="1" cap="none" spc="0" baseline="0">
          <a:solidFill>
            <a:schemeClr val="tx1"/>
          </a:solidFill>
          <a:effectLst/>
          <a:latin typeface="Calibri" pitchFamily="2" charset="-52"/>
          <a:ea typeface="Calibri" pitchFamily="2" charset="-52"/>
          <a:cs typeface="Calibri" pitchFamily="2" charset="-52"/>
        </a:defRPr>
      </a:lvl7pPr>
      <a:lvl8pPr marL="32004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ru-ru" sz="1800" b="0" i="0" u="none" strike="noStrike" kern="1" cap="none" spc="0" baseline="0">
          <a:solidFill>
            <a:schemeClr val="tx1"/>
          </a:solidFill>
          <a:effectLst/>
          <a:latin typeface="Calibri" pitchFamily="2" charset="-52"/>
          <a:ea typeface="Calibri" pitchFamily="2" charset="-52"/>
          <a:cs typeface="Calibri" pitchFamily="2" charset="-52"/>
        </a:defRPr>
      </a:lvl8pPr>
      <a:lvl9pPr marL="36576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ru-ru" sz="1800" b="0" i="0" u="none" strike="noStrike" kern="1" cap="none" spc="0" baseline="0">
          <a:solidFill>
            <a:schemeClr val="tx1"/>
          </a:solidFill>
          <a:effectLst/>
          <a:latin typeface="Calibri" pitchFamily="2" charset="-52"/>
          <a:ea typeface="Calibri" pitchFamily="2" charset="-52"/>
          <a:cs typeface="Calibri" pitchFamily="2" charset="-52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Объект 2"/>
          <p:cNvPicPr>
            <a:picLocks noChangeAspect="1"/>
            <a:extLst>
              <a:ext uri="smNativeData">
                <pr:smNativeData xmlns:mc="http://schemas.openxmlformats.org/markup-compatibility/2006" xmlns:p14="http://schemas.microsoft.com/office/powerpoint/2010/main" xmlns:p15="http://schemas.microsoft.com/office/powerpoint/2012/main" xmlns:pr="smNativeData" xmlns="smNativeData" val="SMDATA_17_u+dmZhMAAAAlAAAAEQAAAC0AAAAAkAAAAEgAAACQAAAAS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Fub1QX///8BAAAAAAAAAAAAAAAAAAAAAAAAAAAAAAAAAAAAAAAAAAAAAAACf39/AOfm5gPMzMwAwMD/AH9/fwAAAAAAAAAAAAAAAAD///8AAAAAACEAAAAYAAAAFAAAABQAAAAAAAAAFEsAADAqAAAQAAAAJgAAAAgAAAD//////////w==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12700" y="0"/>
            <a:ext cx="12192000" cy="685800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" name="Заголовок 14"/>
          <p:cNvSpPr>
            <a:spLocks noGrp="1" noChangeArrowheads="1"/>
            <a:extLst>
              <a:ext uri="smNativeData">
                <pr:smNativeData xmlns:mc="http://schemas.openxmlformats.org/markup-compatibility/2006" xmlns:p14="http://schemas.microsoft.com/office/powerpoint/2010/main" xmlns:p15="http://schemas.microsoft.com/office/powerpoint/2012/main" xmlns:pr="smNativeData" xmlns="smNativeData" val="SMDATA_15_u+dmZhMAAAAlAAAAZAAAAA0AAAAAkAAAAEgAAACQAAAASAAAAAAAAAAC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W5vVBf///wEAAAAAAAAAAAAAAAAAAAAAAAAAAAAAAAAAAAAAAAAAAAAAAAJ/f38A5+bmA8zMzADAwP8Af39/AAAAAAAAAAAAAAAAAAAAAAAAAAAAIQAAABgAAAAUAAAASQMAAAAAAAD5QwAA0AUAABAAAAAmAAAACAAAAAEAAAAAAAAA"/>
              </a:ext>
            </a:extLst>
          </p:cNvSpPr>
          <p:nvPr>
            <p:ph type="title"/>
          </p:nvPr>
        </p:nvSpPr>
        <p:spPr>
          <a:xfrm>
            <a:off x="534035" y="0"/>
            <a:ext cx="10515600" cy="944880"/>
          </a:xfrm>
        </p:spPr>
        <p:txBody>
          <a:bodyPr/>
          <a:lstStyle/>
          <a:p>
            <a:pPr algn="ctr">
              <a:spcBef>
                <a:spcPts val="0"/>
              </a:spcBef>
              <a:defRPr lang="ru-ru" sz="3600" cap="none">
                <a:latin typeface="monotxt iv25" charset="0"/>
                <a:ea typeface="monotxt iv25" charset="0"/>
                <a:cs typeface="monotxt iv25" charset="0"/>
              </a:defRPr>
            </a:pPr>
            <a:r>
              <a:t>Компьютерная Академия TOP</a:t>
            </a:r>
          </a:p>
        </p:txBody>
      </p:sp>
      <p:sp>
        <p:nvSpPr>
          <p:cNvPr id="4" name="Текст 15"/>
          <p:cNvSpPr>
            <a:spLocks noGrp="1" noChangeArrowheads="1"/>
            <a:extLst>
              <a:ext uri="smNativeData">
                <pr:smNativeData xmlns:mc="http://schemas.openxmlformats.org/markup-compatibility/2006" xmlns:p14="http://schemas.microsoft.com/office/powerpoint/2010/main" xmlns:p15="http://schemas.microsoft.com/office/powerpoint/2012/main" xmlns:pr="smNativeData" xmlns="smNativeData" val="SMDATA_15_u+dmZhMAAAAlAAAAZAAAAA0AAAAAkAAAAEgAAACQAAAAS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W5vVBf///wEAAAAAAAAAAAAAAAAAAAAAAAAAAAAAAAAAAAAAAAAAAAAAAAJ/f38A5+bmA8zMzADAwP8Af39/AAAAAAAAAAAAAAAAAAAAAAAAAAAAIQAAABgAAAAUAAAAOgUAAEcTAADqRQAA0iMAABAAAAAmAAAACAAAAAEAAAAAAAAA"/>
              </a:ext>
            </a:extLst>
          </p:cNvSpPr>
          <p:nvPr>
            <p:ph type="body" idx="1"/>
          </p:nvPr>
        </p:nvSpPr>
        <p:spPr>
          <a:xfrm>
            <a:off x="849630" y="3133725"/>
            <a:ext cx="10515600" cy="2689225"/>
          </a:xfrm>
        </p:spPr>
        <p:txBody>
          <a:bodyPr/>
          <a:lstStyle/>
          <a:p>
            <a:pPr algn="ctr">
              <a:defRPr lang="ru-ru" sz="4000" cap="none">
                <a:solidFill>
                  <a:schemeClr val="tx1"/>
                </a:solidFill>
                <a:latin typeface="monotxt iv25" charset="0"/>
                <a:ea typeface="monotxt iv25" charset="0"/>
                <a:cs typeface="monotxt iv25" charset="0"/>
              </a:defRPr>
            </a:pPr>
            <a:r>
              <a:t>Тестирование новостного сайта «Top24.news»</a:t>
            </a:r>
          </a:p>
          <a:p>
            <a:pPr algn="ctr">
              <a:defRPr lang="ru-ru" sz="3000" cap="none">
                <a:solidFill>
                  <a:schemeClr val="tx1"/>
                </a:solidFill>
                <a:latin typeface="monotxt iv25" charset="0"/>
                <a:ea typeface="monotxt iv25" charset="0"/>
                <a:cs typeface="monotxt iv25" charset="0"/>
              </a:defRPr>
            </a:pPr>
            <a:endParaRPr/>
          </a:p>
          <a:p>
            <a:pPr algn="r">
              <a:defRPr lang="ru-ru" sz="1800" cap="none">
                <a:solidFill>
                  <a:schemeClr val="tx1"/>
                </a:solidFill>
                <a:latin typeface="Arial Black" pitchFamily="2" charset="-52"/>
                <a:ea typeface="Arial Black" pitchFamily="2" charset="-52"/>
                <a:cs typeface="Arial Black" pitchFamily="2" charset="-52"/>
              </a:defRPr>
            </a:pPr>
            <a:r>
              <a:rPr lang="ru-ru" sz="2000" cap="none">
                <a:latin typeface="monotxt iv25" charset="0"/>
                <a:ea typeface="monotxt iv25" charset="0"/>
                <a:cs typeface="monotxt iv25" charset="0"/>
              </a:rPr>
              <a:t>Группа: QA-31</a:t>
            </a:r>
            <a:r>
              <a:t> </a:t>
            </a:r>
          </a:p>
        </p:txBody>
      </p:sp>
      <p:pic>
        <p:nvPicPr>
          <p:cNvPr id="5" name="Изображение1"/>
          <p:cNvPicPr>
            <a:picLocks noChangeAspect="1"/>
            <a:extLst>
              <a:ext uri="smNativeData">
                <pr:smNativeData xmlns:mc="http://schemas.openxmlformats.org/markup-compatibility/2006" xmlns:p14="http://schemas.microsoft.com/office/powerpoint/2010/main" xmlns:p15="http://schemas.microsoft.com/office/powerpoint/2012/main" xmlns:pr="smNativeData" xmlns="smNativeData" val="SMDATA_17_u+dmZhMAAAAlAAAAEQAAAC8BAAAAkAAAAEgAAACQAAAAS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CjAwQ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Fub1QX///8BAAAAAAAAAAAAAAAAAAAAAAAAAAAAAAAAAAAAAAAAAAAAAAACf39/AOfm5gPMzMwAwMD/AH9/fwAAAAAAAAAAAAAAAAD///8AAAAAACEAAAAYAAAAFAAAAGs/AACWAAAABkoAACQJAAAQAAAAJgAAAAgAAAD//////////w=="/>
              </a:ext>
            </a:extLst>
          </p:cNvPicPr>
          <p:nvPr/>
        </p:nvPicPr>
        <p:blipFill>
          <a:blip r:embed="rId3">
            <a:extLst>
              <a:ext uri="{96DAC541-7B7A-43D3-8B79-37D633B846F1}">
                <asvg:svgBlip xmlns="" xmlns:mc="http://schemas.openxmlformats.org/markup-compatibility/2006" xmlns:p14="http://schemas.microsoft.com/office/powerpoint/2010/main" xmlns:p15="http://schemas.microsoft.com/office/powerpoint/2012/main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309225" y="95250"/>
            <a:ext cx="1724025" cy="1390650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Объект 3"/>
          <p:cNvPicPr>
            <a:picLocks noGrp="1" noChangeAspect="1" noChangeArrowheads="1"/>
            <a:extLst>
              <a:ext uri="smNativeData">
                <pr:smNativeData xmlns:mc="http://schemas.openxmlformats.org/markup-compatibility/2006" xmlns:p14="http://schemas.microsoft.com/office/powerpoint/2010/main" xmlns:p15="http://schemas.microsoft.com/office/powerpoint/2012/main" xmlns:pr="smNativeData" xmlns="smNativeData" val="SMDATA_17_u+dmZhMAAAAlAAAAEQAAAC0AAAAAkAAAAEgAAACQAAAAS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CjAwQ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Fub1QX///8BAAAAAAAAAAAAAAAAAAAAAAAAAAAAAAAAAAAAAAAAAAAAAAACf39/AOfm5gPMzMwAwMD/AH9/fwAAAAAAAAAAAAAAAAD///8AAAAAACEAAAAYAAAAFAAAAAAAAAAAAAAAAEsAADAqAAAQAAAAJgAAAAgAAAABgQAAAAAAAA=="/>
              </a:ext>
            </a:extLst>
          </p:cNvPicPr>
          <p:nvPr>
            <p:ph type="pic"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Текстовое поле1"/>
          <p:cNvSpPr txBox="1">
            <a:extLst>
              <a:ext uri="smNativeData">
                <pr:smNativeData xmlns:mc="http://schemas.openxmlformats.org/markup-compatibility/2006" xmlns:p14="http://schemas.microsoft.com/office/powerpoint/2010/main" xmlns:p15="http://schemas.microsoft.com/office/powerpoint/2012/main" xmlns:pr="smNativeData" xmlns="smNativeData" val="SMDATA_15_u+dmZhMAAAAlAAAAEgAAAA8BAAAAkAAAAEgAAACQAAAAS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BYb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W5vVBf///wEAAAAAAAAAAAAAAAAAAAAAAAAAAAAAAAAAAAAAAAAAAAAAAAJ/f38A5+bmA8zMzADAwP8Af39/AAAAAAAAAAAAAAAAAAAAAAAAAAAAIQAAABgAAAAUAAAAawUAAIIKAAAYRgAA+Q0AABAAAAAmAAAACAAAAP//////////"/>
              </a:ext>
            </a:extLst>
          </p:cNvSpPr>
          <p:nvPr/>
        </p:nvSpPr>
        <p:spPr>
          <a:xfrm>
            <a:off x="905571" y="1840474"/>
            <a:ext cx="10513695" cy="7095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numCol="1" spcCol="215900" anchor="t"/>
          <a:lstStyle/>
          <a:p>
            <a:pPr>
              <a:defRPr lang="ru-ru" sz="2000" cap="none">
                <a:latin typeface="monotxt iv25" charset="0"/>
                <a:ea typeface="monotxt iv25" charset="0"/>
                <a:cs typeface="monotxt iv25" charset="0"/>
              </a:defRPr>
            </a:pPr>
            <a:r>
              <a:rPr dirty="0" smtClean="0"/>
              <a:t>Провели </a:t>
            </a:r>
            <a:r>
              <a:rPr dirty="0"/>
              <a:t>тестирование UX/UI</a:t>
            </a:r>
            <a:r>
              <a:rPr dirty="0" smtClean="0"/>
              <a:t>,</a:t>
            </a:r>
            <a:endParaRPr lang="en-US" dirty="0" smtClean="0"/>
          </a:p>
          <a:p>
            <a:pPr>
              <a:defRPr lang="ru-ru" sz="2000" cap="none">
                <a:latin typeface="monotxt iv25" charset="0"/>
                <a:ea typeface="monotxt iv25" charset="0"/>
                <a:cs typeface="monotxt iv25" charset="0"/>
              </a:defRPr>
            </a:pPr>
            <a:r>
              <a:rPr dirty="0" smtClean="0"/>
              <a:t> </a:t>
            </a:r>
            <a:r>
              <a:rPr dirty="0"/>
              <a:t>функциональное;</a:t>
            </a:r>
          </a:p>
          <a:p>
            <a:pPr>
              <a:defRPr lang="ru-ru"/>
            </a:pPr>
            <a:endParaRPr dirty="0"/>
          </a:p>
          <a:p>
            <a:pPr>
              <a:defRPr lang="ru-ru"/>
            </a:pP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8700" y="0"/>
            <a:ext cx="6447537" cy="662060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Объект 3"/>
          <p:cNvPicPr>
            <a:picLocks noGrp="1" noChangeAspect="1" noChangeArrowheads="1"/>
            <a:extLst>
              <a:ext uri="smNativeData">
                <pr:smNativeData xmlns:mc="http://schemas.openxmlformats.org/markup-compatibility/2006" xmlns:p14="http://schemas.microsoft.com/office/powerpoint/2010/main" xmlns:p15="http://schemas.microsoft.com/office/powerpoint/2012/main" xmlns:pr="smNativeData" xmlns="smNativeData" val="SMDATA_17_u+dmZhMAAAAlAAAAEQAAAC0AAAAAkAAAAEgAAACQAAAAS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CjAwQ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Fub1QX///8BAAAAAAAAAAAAAAAAAAAAAAAAAAAAAAAAAAAAAAAAAAAAAAACf39/AOfm5gPMzMwAwMD/AH9/fwAAAAAAAAAAAAAAAAD///8AAAAAACEAAAAYAAAAFAAAAAAAAAAAAAAAAEsAADAqAAAQAAAAJgAAAAgAAAABgQAAAAAAAA=="/>
              </a:ext>
            </a:extLst>
          </p:cNvPicPr>
          <p:nvPr>
            <p:ph type="pic"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Текстовое поле1"/>
          <p:cNvSpPr txBox="1">
            <a:extLst>
              <a:ext uri="smNativeData">
                <pr:smNativeData xmlns:mc="http://schemas.openxmlformats.org/markup-compatibility/2006" xmlns:p14="http://schemas.microsoft.com/office/powerpoint/2010/main" xmlns:p15="http://schemas.microsoft.com/office/powerpoint/2012/main" xmlns:pr="smNativeData" xmlns="smNativeData" val="SMDATA_15_u+dmZhMAAAAlAAAAEgAAAA8BAAAAkAAAAEgAAACQAAAAS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BYb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W5vVBf///wEAAAAAAAAAAAAAAAAAAAAAAAAAAAAAAAAAAAAAAAAAAAAAAAJ/f38A5+bmA8zMzADAwP8Af39/AAAAAAAAAAAAAAAAAAAAAAAAAAAAIQAAABgAAAAUAAAAawUAAIIKAAAYRgAA+Q0AABAAAAAmAAAACAAAAP//////////"/>
              </a:ext>
            </a:extLst>
          </p:cNvSpPr>
          <p:nvPr/>
        </p:nvSpPr>
        <p:spPr>
          <a:xfrm>
            <a:off x="475932" y="910076"/>
            <a:ext cx="10513695" cy="56324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numCol="1" spcCol="215900" anchor="t"/>
          <a:lstStyle/>
          <a:p>
            <a:pPr>
              <a:defRPr lang="ru-ru" sz="2000" cap="none">
                <a:latin typeface="monotxt iv25" charset="0"/>
                <a:ea typeface="monotxt iv25" charset="0"/>
                <a:cs typeface="monotxt iv25" charset="0"/>
              </a:defRPr>
            </a:pPr>
            <a:r>
              <a:rPr dirty="0" smtClean="0"/>
              <a:t>Автоматизировали </a:t>
            </a:r>
            <a:r>
              <a:rPr dirty="0"/>
              <a:t>часть тестов;</a:t>
            </a:r>
          </a:p>
          <a:p>
            <a:pPr>
              <a:defRPr lang="ru-ru"/>
            </a:pPr>
            <a:endParaRPr dirty="0"/>
          </a:p>
          <a:p>
            <a:pPr>
              <a:defRPr lang="ru-ru"/>
            </a:pPr>
            <a:endParaRPr dirty="0"/>
          </a:p>
        </p:txBody>
      </p:sp>
      <p:pic>
        <p:nvPicPr>
          <p:cNvPr id="6" name="Изображение1"/>
          <p:cNvPicPr>
            <a:picLocks noChangeAspect="1"/>
            <a:extLst>
              <a:ext uri="smNativeData">
                <pr:smNativeData xmlns:mc="http://schemas.openxmlformats.org/markup-compatibility/2006" xmlns:p14="http://schemas.microsoft.com/office/powerpoint/2010/main" xmlns:p15="http://schemas.microsoft.com/office/powerpoint/2012/main" xmlns:pr="smNativeData" xmlns="smNativeData" val="SMDATA_17_u+dmZhMAAAAlAAAAEQAAAC8BAAAAkAAAAEgAAACQAAAAS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CjAwQ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Fub1QX///8BAAAAAAAAAAAAAAAAAAAAAAAAAAAAAAAAAAAAAAAAAAAAAAACf39/AOfm5gPMzMwAwMD/AH9/fwAAAAAAAAAAAAAAAAD///8AAAAAACEAAAAYAAAAFAAAAIwBAAApDAAAPxEAAO8XAAAQAAAAJgAAAAgAAAD//////////w==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6903084" y="1674153"/>
            <a:ext cx="3159955" cy="240982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8" name="Изображение3"/>
          <p:cNvPicPr>
            <a:picLocks noChangeAspect="1"/>
            <a:extLst>
              <a:ext uri="smNativeData">
                <pr:smNativeData xmlns:mc="http://schemas.openxmlformats.org/markup-compatibility/2006" xmlns:p14="http://schemas.microsoft.com/office/powerpoint/2010/main" xmlns:p15="http://schemas.microsoft.com/office/powerpoint/2012/main" xmlns:pr="smNativeData" xmlns="smNativeData" val="SMDATA_17_u+dmZhMAAAAlAAAAEQAAAC8BAAAAkAAAAEgAAACQAAAAS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CjAwQ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Fub1QX///8BAAAAAAAAAAAAAAAAAAAAAAAAAAAAAAAAAAAAAAAAAAAAAAACf39/AOfm5gPMzMwAwMD/AH9/fwAAAAAAAAAAAAAAAAD///8AAAAAACEAAAAYAAAAFAAAACMRAAC7CAAAgSsAAI4XAAAQAAAAJgAAAAgAAAD//////////w=="/>
              </a:ext>
            </a:extLst>
          </p:cNvPicPr>
          <p:nvPr/>
        </p:nvPicPr>
        <p:blipFill>
          <a:blip r:embed="rId4"/>
          <a:stretch>
            <a:fillRect/>
          </a:stretch>
        </p:blipFill>
        <p:spPr>
          <a:xfrm>
            <a:off x="6903084" y="4083978"/>
            <a:ext cx="3494444" cy="1964654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026" name="Picture 2" descr="Picture background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940" y="1674153"/>
            <a:ext cx="2530768" cy="1879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icture background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1371" y="1674153"/>
            <a:ext cx="2552700" cy="1798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icture background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940" y="3493416"/>
            <a:ext cx="2643431" cy="1605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Picture background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1371" y="3429000"/>
            <a:ext cx="3829050" cy="1000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Объект 3"/>
          <p:cNvPicPr>
            <a:picLocks noGrp="1" noChangeAspect="1" noChangeArrowheads="1"/>
            <a:extLst>
              <a:ext uri="smNativeData">
                <pr:smNativeData xmlns:mc="http://schemas.openxmlformats.org/markup-compatibility/2006" xmlns:p14="http://schemas.microsoft.com/office/powerpoint/2010/main" xmlns:p15="http://schemas.microsoft.com/office/powerpoint/2012/main" xmlns:pr="smNativeData" xmlns="smNativeData" val="SMDATA_17_u+dmZhMAAAAlAAAAEQAAAC0AAAAAkAAAAEgAAACQAAAAS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CjAwQ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Fub1QX///8BAAAAAAAAAAAAAAAAAAAAAAAAAAAAAAAAAAAAAAAAAAAAAAACf39/AOfm5gPMzMwAwMD/AH9/fwAAAAAAAAAAAAAAAAD///8AAAAAACEAAAAYAAAAFAAAAAAAAAAAAAAAAEsAADAqAAAQAAAAJgAAAAgAAAABgQAAAAAAAA=="/>
              </a:ext>
            </a:extLst>
          </p:cNvPicPr>
          <p:nvPr>
            <p:ph type="pic" idx="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Текстовое поле1"/>
          <p:cNvSpPr txBox="1">
            <a:extLst>
              <a:ext uri="smNativeData">
                <pr:smNativeData xmlns:mc="http://schemas.openxmlformats.org/markup-compatibility/2006" xmlns:p14="http://schemas.microsoft.com/office/powerpoint/2010/main" xmlns:p15="http://schemas.microsoft.com/office/powerpoint/2012/main" xmlns:pr="smNativeData" xmlns="smNativeData" val="SMDATA_15_u+dmZhMAAAAlAAAAEgAAAA8BAAAAkAAAAEgAAACQAAAAS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BYb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W5vVBf///wEAAAAAAAAAAAAAAAAAAAAAAAAAAAAAAAAAAAAAAAAAAAAAAAJ/f38A5+bmA8zMzADAwP8Af39/AAAAAAAAAAAAAAAAAAAAAAAAAAAAIQAAABgAAAAUAAAAGAMAADIAAADFQwAAqQMAABAAAAAmAAAACAAAAP//////////"/>
              </a:ext>
            </a:extLst>
          </p:cNvSpPr>
          <p:nvPr/>
        </p:nvSpPr>
        <p:spPr>
          <a:xfrm>
            <a:off x="502920" y="31750"/>
            <a:ext cx="10513695" cy="56324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numCol="1" spcCol="215900" anchor="t"/>
          <a:lstStyle/>
          <a:p>
            <a:pPr>
              <a:defRPr lang="ru-ru"/>
            </a:pPr>
            <a:endParaRPr dirty="0"/>
          </a:p>
          <a:p>
            <a:pPr>
              <a:defRPr lang="ru-ru"/>
            </a:pPr>
            <a:endParaRPr dirty="0"/>
          </a:p>
        </p:txBody>
      </p:sp>
      <p:pic>
        <p:nvPicPr>
          <p:cNvPr id="4" name="Изображение1"/>
          <p:cNvPicPr>
            <a:picLocks noChangeAspect="1"/>
            <a:extLst>
              <a:ext uri="smNativeData">
                <pr:smNativeData xmlns:mc="http://schemas.openxmlformats.org/markup-compatibility/2006" xmlns:p14="http://schemas.microsoft.com/office/powerpoint/2010/main" xmlns:p15="http://schemas.microsoft.com/office/powerpoint/2012/main" xmlns:pr="smNativeData" xmlns="smNativeData" val="SMDATA_17_u+dmZhMAAAAlAAAAEQAAAC8BAAAAkAAAAEgAAACQAAAAS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CjAwQ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Fub1QX///8BAAAAAAAAAAAAAAAAAAAAAAAAAAAAAAAAAAAAAAAAAAAAAAACf39/AOfm5gPMzMwAwMD/AH9/fwAAAAAAAAAAAAAAAAD///8AAAAAACEAAAAYAAAAFAAAAPEIAABXDQAAlD0AALwpAAAQAAAAJgAAAAgAAAD//////////w=="/>
              </a:ext>
            </a:extLst>
          </p:cNvPicPr>
          <p:nvPr/>
        </p:nvPicPr>
        <p:blipFill>
          <a:blip r:embed="rId4"/>
          <a:stretch>
            <a:fillRect/>
          </a:stretch>
        </p:blipFill>
        <p:spPr>
          <a:xfrm>
            <a:off x="502920" y="313372"/>
            <a:ext cx="11252048" cy="6069843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овое поле1"/>
          <p:cNvSpPr txBox="1">
            <a:extLst>
              <a:ext uri="smNativeData">
                <pr:smNativeData xmlns:mc="http://schemas.openxmlformats.org/markup-compatibility/2006" xmlns:p14="http://schemas.microsoft.com/office/powerpoint/2010/main" xmlns:p15="http://schemas.microsoft.com/office/powerpoint/2012/main" xmlns:pr="smNativeData" xmlns="smNativeData" val="SMDATA_15_u+dmZhMAAAAlAAAAEgAAAA8BAAAAkAAAAEgAAACQAAAAS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BYb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W5vVBf///wEAAAAAAAAAAAAAAAAAAAAAAAAAAAAAAAAAAAAAAAAAAAAAAAJ/f38A5+bmA8zMzADAwP8Af39/AAAAAAAAAAAAAAAAAAAAAAAAAAAAIQAAABgAAAAUAAAAGAMAADIAAADFQwAAqQMAABAAAAAmAAAACAAAAP//////////"/>
              </a:ext>
            </a:extLst>
          </p:cNvSpPr>
          <p:nvPr/>
        </p:nvSpPr>
        <p:spPr>
          <a:xfrm>
            <a:off x="502920" y="31750"/>
            <a:ext cx="10513695" cy="56324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numCol="1" spcCol="215900" anchor="t"/>
          <a:lstStyle/>
          <a:p>
            <a:pPr>
              <a:defRPr lang="ru-ru" sz="2000" cap="none">
                <a:latin typeface="monotxt iv25" charset="0"/>
                <a:ea typeface="monotxt iv25" charset="0"/>
                <a:cs typeface="monotxt iv25" charset="0"/>
              </a:defRPr>
            </a:pPr>
            <a:endParaRPr dirty="0"/>
          </a:p>
          <a:p>
            <a:pPr>
              <a:defRPr lang="ru-ru"/>
            </a:pPr>
            <a:endParaRPr dirty="0"/>
          </a:p>
          <a:p>
            <a:pPr>
              <a:defRPr lang="ru-ru"/>
            </a:pPr>
            <a:endParaRPr dirty="0"/>
          </a:p>
        </p:txBody>
      </p:sp>
      <p:pic>
        <p:nvPicPr>
          <p:cNvPr id="7" name="Объект 3"/>
          <p:cNvPicPr>
            <a:picLocks noChangeAspect="1" noChangeArrowheads="1"/>
            <a:extLst>
              <a:ext uri="smNativeData">
                <pr:smNativeData xmlns:mc="http://schemas.openxmlformats.org/markup-compatibility/2006" xmlns:p14="http://schemas.microsoft.com/office/powerpoint/2010/main" xmlns:p15="http://schemas.microsoft.com/office/powerpoint/2012/main" xmlns:pr="smNativeData" xmlns="smNativeData" val="SMDATA_17_u+dmZhMAAAAlAAAAEQAAAC0AAAAAkAAAAEgAAACQAAAAS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CjAwQ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Fub1QX///8BAAAAAAAAAAAAAAAAAAAAAAAAAAAAAAAAAAAAAAAAAAAAAAACf39/AOfm5gPMzMwAwMD/AH9/fwAAAAAAAAAAAAAAAAD///8AAAAAACEAAAAYAAAAFAAAAAAAAAAAAAAAAEsAADAqAAAQAAAAJgAAAAgAAAABgQAAAAAAAA==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1500" y="0"/>
            <a:ext cx="7068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463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ru-ru"/>
            </a:pPr>
            <a:fld id="{0259081C-52EF-0CFE-A1E1-A4AB46AF57F1}" type="slidenum">
              <a:rPr lang="ru-RU" smtClean="0"/>
              <a:t>14</a:t>
            </a:fld>
            <a:endParaRPr lang="ru-RU"/>
          </a:p>
        </p:txBody>
      </p:sp>
      <p:pic>
        <p:nvPicPr>
          <p:cNvPr id="7" name="Объект 3"/>
          <p:cNvPicPr>
            <a:picLocks noChangeAspect="1" noChangeArrowheads="1"/>
            <a:extLst>
              <a:ext uri="smNativeData">
                <pr:smNativeData xmlns:mc="http://schemas.openxmlformats.org/markup-compatibility/2006" xmlns:p14="http://schemas.microsoft.com/office/powerpoint/2010/main" xmlns:p15="http://schemas.microsoft.com/office/powerpoint/2012/main" xmlns:pr="smNativeData" xmlns="smNativeData" val="SMDATA_17_u+dmZhMAAAAlAAAAEQAAAC0AAAAAkAAAAEgAAACQAAAAS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CjAwQ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Fub1QX///8BAAAAAAAAAAAAAAAAAAAAAAAAAAAAAAAAAAAAAAAAAAAAAAACf39/AOfm5gPMzMwAwMD/AH9/fwAAAAAAAAAAAAAAAAD///8AAAAAACEAAAAYAAAAFAAAAAAAAAAAAAAAAEsAADAqAAAQAAAAJgAAAAgAAAABgQAAAAAAAA==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aphicFrame>
        <p:nvGraphicFramePr>
          <p:cNvPr id="8" name="Таблица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6480163"/>
              </p:ext>
            </p:extLst>
          </p:nvPr>
        </p:nvGraphicFramePr>
        <p:xfrm>
          <a:off x="1565030" y="1600201"/>
          <a:ext cx="8924193" cy="3798275"/>
        </p:xfrm>
        <a:graphic>
          <a:graphicData uri="http://schemas.openxmlformats.org/drawingml/2006/table">
            <a:tbl>
              <a:tblPr firstRow="1" bandRow="1">
                <a:solidFill>
                  <a:srgbClr val="FF0000">
                    <a:alpha val="10196"/>
                  </a:srgbClr>
                </a:solidFill>
                <a:tableStyleId>{2D5ABB26-0587-4C30-8999-92F81FD0307C}</a:tableStyleId>
              </a:tblPr>
              <a:tblGrid>
                <a:gridCol w="2974731">
                  <a:extLst>
                    <a:ext uri="{9D8B030D-6E8A-4147-A177-3AD203B41FA5}">
                      <a16:colId xmlns:a16="http://schemas.microsoft.com/office/drawing/2014/main" val="641521145"/>
                    </a:ext>
                  </a:extLst>
                </a:gridCol>
                <a:gridCol w="2974731">
                  <a:extLst>
                    <a:ext uri="{9D8B030D-6E8A-4147-A177-3AD203B41FA5}">
                      <a16:colId xmlns:a16="http://schemas.microsoft.com/office/drawing/2014/main" val="3123655946"/>
                    </a:ext>
                  </a:extLst>
                </a:gridCol>
                <a:gridCol w="2974731">
                  <a:extLst>
                    <a:ext uri="{9D8B030D-6E8A-4147-A177-3AD203B41FA5}">
                      <a16:colId xmlns:a16="http://schemas.microsoft.com/office/drawing/2014/main" val="2159104754"/>
                    </a:ext>
                  </a:extLst>
                </a:gridCol>
              </a:tblGrid>
              <a:tr h="754572">
                <a:tc>
                  <a:txBody>
                    <a:bodyPr/>
                    <a:lstStyle/>
                    <a:p>
                      <a:pPr algn="ctr"/>
                      <a:r>
                        <a:rPr lang="ru-RU" sz="2000" dirty="0" smtClean="0"/>
                        <a:t>Устройство</a:t>
                      </a:r>
                      <a:endParaRPr lang="ru-RU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 smtClean="0"/>
                        <a:t>Операционная система</a:t>
                      </a:r>
                      <a:endParaRPr lang="ru-RU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 smtClean="0"/>
                        <a:t>Браузер</a:t>
                      </a:r>
                      <a:endParaRPr lang="ru-RU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19906098"/>
                  </a:ext>
                </a:extLst>
              </a:tr>
              <a:tr h="779987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Laptop</a:t>
                      </a:r>
                      <a:r>
                        <a:rPr lang="en-US" sz="2000" baseline="0" dirty="0" smtClean="0"/>
                        <a:t> HP Pavilion Gaming 17</a:t>
                      </a:r>
                      <a:endParaRPr lang="ru-RU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Windows 11</a:t>
                      </a:r>
                      <a:endParaRPr lang="ru-RU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Chrome, Firefox</a:t>
                      </a:r>
                      <a:endParaRPr lang="ru-RU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32079763"/>
                  </a:ext>
                </a:extLst>
              </a:tr>
              <a:tr h="754572">
                <a:tc>
                  <a:txBody>
                    <a:bodyPr/>
                    <a:lstStyle/>
                    <a:p>
                      <a:r>
                        <a:rPr lang="ru-RU" sz="2000" dirty="0" smtClean="0"/>
                        <a:t>ПК</a:t>
                      </a:r>
                      <a:endParaRPr lang="ru-RU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Windows 10</a:t>
                      </a:r>
                      <a:r>
                        <a:rPr lang="ru-RU" sz="2000" dirty="0" smtClean="0"/>
                        <a:t> </a:t>
                      </a:r>
                      <a:r>
                        <a:rPr lang="en-US" sz="2000" dirty="0" smtClean="0"/>
                        <a:t>Pro,</a:t>
                      </a:r>
                      <a:r>
                        <a:rPr lang="en-US" sz="2000" baseline="0" dirty="0" smtClean="0"/>
                        <a:t> </a:t>
                      </a:r>
                      <a:r>
                        <a:rPr lang="ru-RU" sz="2000" baseline="0" dirty="0" smtClean="0"/>
                        <a:t>версия 22Н2</a:t>
                      </a:r>
                      <a:endParaRPr lang="ru-RU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Chrome, Firefox</a:t>
                      </a:r>
                      <a:endParaRPr lang="ru-RU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54730717"/>
                  </a:ext>
                </a:extLst>
              </a:tr>
              <a:tr h="754572">
                <a:tc>
                  <a:txBody>
                    <a:bodyPr/>
                    <a:lstStyle/>
                    <a:p>
                      <a:r>
                        <a:rPr lang="ru-RU" sz="2000" dirty="0" smtClean="0"/>
                        <a:t>Смартфон </a:t>
                      </a:r>
                      <a:r>
                        <a:rPr lang="en-US" sz="2000" dirty="0" smtClean="0"/>
                        <a:t>Motorola</a:t>
                      </a:r>
                      <a:r>
                        <a:rPr lang="en-US" sz="2000" baseline="0" dirty="0" smtClean="0"/>
                        <a:t> Moto G30</a:t>
                      </a:r>
                      <a:endParaRPr lang="ru-RU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Android 12</a:t>
                      </a:r>
                      <a:endParaRPr lang="ru-RU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Chrome</a:t>
                      </a:r>
                      <a:endParaRPr lang="ru-RU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3803117"/>
                  </a:ext>
                </a:extLst>
              </a:tr>
              <a:tr h="754572">
                <a:tc>
                  <a:txBody>
                    <a:bodyPr/>
                    <a:lstStyle/>
                    <a:p>
                      <a:r>
                        <a:rPr lang="ru-RU" sz="2000" dirty="0" smtClean="0"/>
                        <a:t>Смартфон</a:t>
                      </a:r>
                      <a:r>
                        <a:rPr lang="ru-RU" sz="2000" baseline="0" dirty="0" smtClean="0"/>
                        <a:t> </a:t>
                      </a:r>
                      <a:r>
                        <a:rPr lang="en-US" sz="2000" baseline="0" dirty="0" smtClean="0"/>
                        <a:t>Apple IPhone 7</a:t>
                      </a:r>
                      <a:endParaRPr lang="ru-RU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IOS 15.4</a:t>
                      </a:r>
                      <a:endParaRPr lang="ru-RU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Safari</a:t>
                      </a:r>
                      <a:endParaRPr lang="ru-RU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73054933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747346" y="501162"/>
            <a:ext cx="62518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 smtClean="0"/>
              <a:t>Кроссбраузерное и кроссплатформенное тестирование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42679904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Объект 3"/>
          <p:cNvPicPr>
            <a:picLocks noChangeAspect="1" noChangeArrowheads="1"/>
            <a:extLst>
              <a:ext uri="smNativeData">
                <pr:smNativeData xmlns:mc="http://schemas.openxmlformats.org/markup-compatibility/2006" xmlns:p14="http://schemas.microsoft.com/office/powerpoint/2010/main" xmlns:p15="http://schemas.microsoft.com/office/powerpoint/2012/main" xmlns:pr="smNativeData" xmlns="smNativeData" val="SMDATA_17_u+dmZhMAAAAlAAAAEQAAAC0AAAAAkAAAAEgAAACQAAAAS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CjAwQ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Fub1QX///8BAAAAAAAAAAAAAAAAAAAAAAAAAAAAAAAAAAAAAAAAAAAAAAACf39/AOfm5gPMzMwAwMD/AH9/fwAAAAAAAAAAAAAAAAD///8AAAAAACEAAAAYAAAAFAAAAAAAAAAAAAAAAEsAADAqAAAQAAAAJgAAAAgAAAABgQAAAAAAAA==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Текстовое поле1"/>
          <p:cNvSpPr txBox="1">
            <a:extLst>
              <a:ext uri="smNativeData">
                <pr:smNativeData xmlns:mc="http://schemas.openxmlformats.org/markup-compatibility/2006" xmlns:p14="http://schemas.microsoft.com/office/powerpoint/2010/main" xmlns:p15="http://schemas.microsoft.com/office/powerpoint/2012/main" xmlns:pr="smNativeData" xmlns="smNativeData" val="SMDATA_15_u+dmZhMAAAAlAAAAEgAAAA8BAAAAkAAAAEgAAACQAAAAS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BYb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W5vVBf///wEAAAAAAAAAAAAAAAAAAAAAAAAAAAAAAAAAAAAAAAAAAAAAAAJ/f38A5+bmA8zMzADAwP8Af39/AAAAAAAAAAAAAAAAAAAAAAAAAAAAIQAAABgAAAAUAAAAawUAAIIKAAAYRgAA+Q0AABAAAAAmAAAACAAAAP//////////"/>
              </a:ext>
            </a:extLst>
          </p:cNvSpPr>
          <p:nvPr/>
        </p:nvSpPr>
        <p:spPr>
          <a:xfrm>
            <a:off x="268604" y="320688"/>
            <a:ext cx="10513695" cy="56324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numCol="1" spcCol="215900" anchor="t"/>
          <a:lstStyle/>
          <a:p>
            <a:pPr>
              <a:defRPr lang="ru-ru" sz="2000" cap="none">
                <a:latin typeface="monotxt iv25" charset="0"/>
                <a:ea typeface="monotxt iv25" charset="0"/>
                <a:cs typeface="monotxt iv25" charset="0"/>
              </a:defRPr>
            </a:pPr>
            <a:r>
              <a:rPr dirty="0" smtClean="0"/>
              <a:t> </a:t>
            </a:r>
            <a:r>
              <a:rPr dirty="0"/>
              <a:t>Т</a:t>
            </a:r>
            <a:r>
              <a:rPr dirty="0" smtClean="0"/>
              <a:t>естирование </a:t>
            </a:r>
            <a:r>
              <a:rPr dirty="0"/>
              <a:t>скорости загрузки сайта и </a:t>
            </a:r>
            <a:r>
              <a:rPr dirty="0" err="1"/>
              <a:t>поддоменов</a:t>
            </a:r>
            <a:r>
              <a:rPr dirty="0"/>
              <a:t>;</a:t>
            </a:r>
          </a:p>
          <a:p>
            <a:pPr>
              <a:defRPr lang="ru-ru"/>
            </a:pPr>
            <a:endParaRPr dirty="0"/>
          </a:p>
          <a:p>
            <a:pPr>
              <a:defRPr lang="ru-ru"/>
            </a:pPr>
            <a:endParaRPr dirty="0"/>
          </a:p>
        </p:txBody>
      </p:sp>
      <p:pic>
        <p:nvPicPr>
          <p:cNvPr id="5" name="Изображение1"/>
          <p:cNvPicPr>
            <a:picLocks noChangeAspect="1"/>
            <a:extLst>
              <a:ext uri="smNativeData">
                <pr:smNativeData xmlns:mc="http://schemas.openxmlformats.org/markup-compatibility/2006" xmlns:p14="http://schemas.microsoft.com/office/powerpoint/2010/main" xmlns:p15="http://schemas.microsoft.com/office/powerpoint/2012/main" xmlns:pr="smNativeData" xmlns="smNativeData" val="SMDATA_17_u+dmZhMAAAAlAAAAEQAAAC8BAAAAkAAAAEgAAACQAAAAS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J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Fub1QX///8BAAAAAAAAAAAAAAAAAAAAAAAAAAAAAAAAAAAAAAAAAAAAAAACf39/AOfm5gPMzMwAwMD/AH9/fwAAAAAAAAAAAAAAAAD///8AAAAAACEAAAAYAAAAFAAAAJ0KAACcDAAAvz0AADAqAAAQAAAAJgAAAAgAAAD//////////w==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3147646" y="1321997"/>
            <a:ext cx="9044354" cy="5395056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6" name="Изображение4"/>
          <p:cNvPicPr>
            <a:picLocks noChangeAspect="1"/>
            <a:extLst>
              <a:ext uri="smNativeData">
                <pr:smNativeData xmlns:mc="http://schemas.openxmlformats.org/markup-compatibility/2006" xmlns:p14="http://schemas.microsoft.com/office/powerpoint/2010/main" xmlns:p15="http://schemas.microsoft.com/office/powerpoint/2012/main" xmlns:pr="smNativeData" xmlns="smNativeData" val="SMDATA_17_u+dmZhMAAAAlAAAAEQAAAC8BAAAAkAAAAEgAAACQAAAAS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CjAwQ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Fub1QX///8BAAAAAAAAAAAAAAAAAAAAAAAAAAAAAAAAAAAAAAAAAAAAAAACf39/AOfm5gPMzMwAwMD/AH9/fwAAAAAAAAAAAAAAAAD///8AAAAAACEAAAAYAAAAFAAAAKwrAAApDAAA+EgAAO4ZAAAQAAAAJgAAAAgAAAD//////////w=="/>
              </a:ext>
            </a:extLst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439374"/>
            <a:ext cx="3147646" cy="1813975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Объект 3"/>
          <p:cNvPicPr>
            <a:picLocks noGrp="1" noChangeAspect="1" noChangeArrowheads="1"/>
            <a:extLst>
              <a:ext uri="smNativeData">
                <pr:smNativeData xmlns:mc="http://schemas.openxmlformats.org/markup-compatibility/2006" xmlns:p14="http://schemas.microsoft.com/office/powerpoint/2010/main" xmlns:p15="http://schemas.microsoft.com/office/powerpoint/2012/main" xmlns:pr="smNativeData" xmlns="smNativeData" val="SMDATA_17_u+dmZhMAAAAlAAAAEQAAAC0AAAAAkAAAAEgAAACQAAAAS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D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Fub1QX///8BAAAAAAAAAAAAAAAAAAAAAAAAAAAAAAAAAAAAAAAAAAAAAAACf39/AOfm5gPMzMwAwMD/AH9/fwAAAAAAAAAAAAAAAAD///8AAAAAACEAAAAYAAAAFAAAAAAAAAAAAAAAAEsAADAqAAAQAAAAJgAAAAgAAAABgQAAAAAAAA=="/>
              </a:ext>
            </a:extLst>
          </p:cNvPicPr>
          <p:nvPr>
            <p:ph type="pic"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Заголовок 1"/>
          <p:cNvSpPr>
            <a:spLocks noGrp="1" noChangeArrowheads="1"/>
            <a:extLst>
              <a:ext uri="smNativeData">
                <pr:smNativeData xmlns:mc="http://schemas.openxmlformats.org/markup-compatibility/2006" xmlns:p14="http://schemas.microsoft.com/office/powerpoint/2010/main" xmlns:p15="http://schemas.microsoft.com/office/powerpoint/2012/main" xmlns:pr="smNativeData" xmlns="smNativeData" val="SMDATA_15_u+dmZhMAAAAlAAAAZAAAAA0AAAAAkAAAAEgAAACQAAAASAAAAAAAAAAB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W5vVBf///wEAAAAAAAAAAAAAAAAAAAAAAAAAAAAAAAAAAAAAAAAAAAAAAAJ/f38A5+bmA8zMzADAwP8Af39/AAAAAAAAAAAAAAAAAAAAAAAAAAAAIQAAABgAAAAUAAAAGgIAAAUDAADKQgAAhAgAABAAAAAmAAAACAAAAAEAAAAAAAAA"/>
              </a:ext>
            </a:extLst>
          </p:cNvSpPr>
          <p:nvPr>
            <p:ph type="title"/>
          </p:nvPr>
        </p:nvSpPr>
        <p:spPr>
          <a:xfrm>
            <a:off x="341630" y="490855"/>
            <a:ext cx="10515600" cy="893445"/>
          </a:xfrm>
        </p:spPr>
        <p:txBody>
          <a:bodyPr/>
          <a:lstStyle/>
          <a:p>
            <a:pPr>
              <a:defRPr lang="ru-ru" cap="none">
                <a:latin typeface="monotxt iv25" charset="0"/>
                <a:ea typeface="monotxt iv25" charset="0"/>
                <a:cs typeface="monotxt iv25" charset="0"/>
              </a:defRPr>
            </a:pPr>
            <a:r>
              <a:t>Результат</a:t>
            </a:r>
          </a:p>
        </p:txBody>
      </p:sp>
      <p:sp>
        <p:nvSpPr>
          <p:cNvPr id="4" name="Текстовое поле1"/>
          <p:cNvSpPr txBox="1">
            <a:extLst>
              <a:ext uri="smNativeData">
                <pr:smNativeData xmlns:mc="http://schemas.openxmlformats.org/markup-compatibility/2006" xmlns:p14="http://schemas.microsoft.com/office/powerpoint/2010/main" xmlns:p15="http://schemas.microsoft.com/office/powerpoint/2012/main" xmlns:pr="smNativeData" xmlns="smNativeData" val="SMDATA_15_u+dmZhMAAAAlAAAAEgAAAA8BAAAAkAAAAEgAAACQAAAAS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CshAAD/fwAA/38AAAAAAAAJAAAABAAAAF8AY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W5vVBf///wEAAAAAAAAAAAAAAAAAAAAAAAAAAAAAAAAAAAAAAAAAAAAAAAJ/f38A5+bmA8zMzADAwP8Af39/AAAAAAAAAAAAAAAAAAAAAAAAAAAAIQAAABgAAAAUAAAA9QYAAIUKAABYRgAAuSQAABAAAAAmAAAACAAAAP//////////"/>
              </a:ext>
            </a:extLst>
          </p:cNvSpPr>
          <p:nvPr/>
        </p:nvSpPr>
        <p:spPr>
          <a:xfrm>
            <a:off x="1130935" y="1710055"/>
            <a:ext cx="10304145" cy="425958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numCol="1" spcCol="215900" anchor="t"/>
          <a:lstStyle/>
          <a:p>
            <a:pPr algn="l">
              <a:defRPr lang="ru-ru" sz="2000" cap="none">
                <a:latin typeface="monotxt iv25" charset="0"/>
                <a:ea typeface="monotxt iv25" charset="0"/>
                <a:cs typeface="monotxt iv25" charset="0"/>
              </a:defRPr>
            </a:pPr>
            <a:r>
              <a:t>1. Укрепили навыки работы в команде;</a:t>
            </a:r>
          </a:p>
          <a:p>
            <a:pPr algn="l">
              <a:defRPr lang="ru-ru" sz="2000" cap="none">
                <a:latin typeface="monotxt iv25" charset="0"/>
                <a:ea typeface="monotxt iv25" charset="0"/>
                <a:cs typeface="monotxt iv25" charset="0"/>
              </a:defRPr>
            </a:pPr>
            <a:r>
              <a:t>2. Развили </a:t>
            </a:r>
            <a:r>
              <a:rPr lang="ru-ru" cap="none">
                <a:solidFill>
                  <a:srgbClr val="222222"/>
                </a:solidFill>
              </a:rPr>
              <a:t>умение находить, синтезировать, структурировать, анализировать и использовать  информацию;</a:t>
            </a:r>
          </a:p>
          <a:p>
            <a:pPr algn="l">
              <a:defRPr lang="ru-ru" sz="2000" cap="none">
                <a:latin typeface="monotxt iv25" charset="0"/>
                <a:ea typeface="monotxt iv25" charset="0"/>
                <a:cs typeface="monotxt iv25" charset="0"/>
              </a:defRPr>
            </a:pPr>
            <a:r>
              <a:t>3. Применили на практике виды тестирования: </a:t>
            </a:r>
          </a:p>
          <a:p>
            <a:pPr algn="l">
              <a:defRPr lang="ru-ru" sz="2000" cap="none">
                <a:latin typeface="monotxt iv25" charset="0"/>
                <a:ea typeface="monotxt iv25" charset="0"/>
                <a:cs typeface="monotxt iv25" charset="0"/>
              </a:defRPr>
            </a:pPr>
            <a:r>
              <a:t>	- UX/UI;</a:t>
            </a:r>
          </a:p>
          <a:p>
            <a:pPr algn="l">
              <a:defRPr lang="ru-ru" sz="2000" cap="none">
                <a:latin typeface="monotxt iv25" charset="0"/>
                <a:ea typeface="monotxt iv25" charset="0"/>
                <a:cs typeface="monotxt iv25" charset="0"/>
              </a:defRPr>
            </a:pPr>
            <a:r>
              <a:t>	- функциональное;</a:t>
            </a:r>
          </a:p>
          <a:p>
            <a:pPr algn="l">
              <a:defRPr lang="ru-ru" sz="2000" cap="none">
                <a:latin typeface="monotxt iv25" charset="0"/>
                <a:ea typeface="monotxt iv25" charset="0"/>
                <a:cs typeface="monotxt iv25" charset="0"/>
              </a:defRPr>
            </a:pPr>
            <a:r>
              <a:t>	- кроссбраузерное;</a:t>
            </a:r>
          </a:p>
          <a:p>
            <a:pPr algn="l">
              <a:defRPr lang="ru-ru" sz="2000" cap="none">
                <a:latin typeface="monotxt iv25" charset="0"/>
                <a:ea typeface="monotxt iv25" charset="0"/>
                <a:cs typeface="monotxt iv25" charset="0"/>
              </a:defRPr>
            </a:pPr>
            <a:r>
              <a:t>	- кроссплатформенное;</a:t>
            </a:r>
          </a:p>
          <a:p>
            <a:pPr algn="l">
              <a:defRPr lang="ru-ru" sz="2000" cap="none">
                <a:latin typeface="monotxt iv25" charset="0"/>
                <a:ea typeface="monotxt iv25" charset="0"/>
                <a:cs typeface="monotxt iv25" charset="0"/>
              </a:defRPr>
            </a:pPr>
            <a:r>
              <a:t>	- тестирование скорости загрузки.</a:t>
            </a:r>
          </a:p>
          <a:p>
            <a:pPr algn="l">
              <a:defRPr lang="ru-ru" sz="2000" cap="none">
                <a:latin typeface="monotxt iv25" charset="0"/>
                <a:ea typeface="monotxt iv25" charset="0"/>
                <a:cs typeface="monotxt iv25" charset="0"/>
              </a:defRPr>
            </a:pPr>
            <a:r>
              <a:t>4. Автоматизировали часть тестов.</a:t>
            </a:r>
          </a:p>
          <a:p>
            <a:pPr algn="l">
              <a:defRPr lang="ru-ru" sz="2000" cap="none">
                <a:latin typeface="monotxt iv25" charset="0"/>
                <a:ea typeface="monotxt iv25" charset="0"/>
                <a:cs typeface="monotxt iv25" charset="0"/>
              </a:defRPr>
            </a:pPr>
            <a:r>
              <a:t>5. Не нашли багов :)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Объект 2"/>
          <p:cNvPicPr>
            <a:picLocks noChangeAspect="1" noChangeArrowheads="1"/>
            <a:extLst>
              <a:ext uri="smNativeData">
                <pr:smNativeData xmlns:mc="http://schemas.openxmlformats.org/markup-compatibility/2006" xmlns:p14="http://schemas.microsoft.com/office/powerpoint/2010/main" xmlns:p15="http://schemas.microsoft.com/office/powerpoint/2012/main" xmlns:pr="smNativeData" xmlns="smNativeData" val="SMDATA_17_u+dmZhMAAAAlAAAAEQAAAC0AAAAAkAAAAEgAAACQAAAAS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Fub1QX///8BAAAAAAAAAAAAAAAAAAAAAAAAAAAAAAAAAAAAAAAAAAAAAAACf39/AOfm5gPMzMwAwMD/AH9/fwAAAAAAAAAAAAAAAAD///8AAAAAACEAAAAYAAAAFAAAABQAAAAAAAAAFEsAADAqAAAQAAAAJgAAAAgAAAABgQAAAAAAAA==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1270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57248" y="1185545"/>
            <a:ext cx="9762392" cy="1325880"/>
          </a:xfrm>
        </p:spPr>
        <p:txBody>
          <a:bodyPr/>
          <a:lstStyle/>
          <a:p>
            <a:r>
              <a:rPr lang="ru-RU" sz="4000" dirty="0" smtClean="0">
                <a:latin typeface="Calibri" panose="020F0502020204030204" pitchFamily="34" charset="0"/>
                <a:cs typeface="Calibri" panose="020F0502020204030204" pitchFamily="34" charset="0"/>
              </a:rPr>
              <a:t>Перспективы</a:t>
            </a:r>
            <a:endParaRPr lang="ru-RU" sz="4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415560" y="2508250"/>
            <a:ext cx="10298723" cy="2904637"/>
          </a:xfrm>
        </p:spPr>
        <p:txBody>
          <a:bodyPr/>
          <a:lstStyle/>
          <a:p>
            <a:r>
              <a:rPr lang="ru-RU" dirty="0" smtClean="0"/>
              <a:t>Увеличение области покрытия тестами</a:t>
            </a:r>
          </a:p>
          <a:p>
            <a:r>
              <a:rPr lang="ru-RU" dirty="0" smtClean="0"/>
              <a:t>Автоматизация тестов</a:t>
            </a:r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ru-ru"/>
            </a:pPr>
            <a:fld id="{0259081C-52EF-0CFE-A1E1-A4AB46AF57F1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395093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Объект 2"/>
          <p:cNvPicPr>
            <a:picLocks noGrp="1" noChangeAspect="1" noChangeArrowheads="1"/>
            <a:extLst>
              <a:ext uri="smNativeData">
                <pr:smNativeData xmlns:mc="http://schemas.openxmlformats.org/markup-compatibility/2006" xmlns:p14="http://schemas.microsoft.com/office/powerpoint/2010/main" xmlns:p15="http://schemas.microsoft.com/office/powerpoint/2012/main" xmlns:pr="smNativeData" xmlns="smNativeData" val="SMDATA_17_u+dmZhMAAAAlAAAAEQAAAC0AAAAAkAAAAEgAAACQAAAAS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Fub1QX///8BAAAAAAAAAAAAAAAAAAAAAAAAAAAAAAAAAAAAAAAAAAAAAAACf39/AOfm5gPMzMwAwMD/AH9/fwAAAAAAAAAAAAAAAAD///8AAAAAACEAAAAYAAAAFAAAABQAAAAAAAAAFEsAADAqAAAQAAAAJgAAAAgAAAABgQAAAAAAAA=="/>
              </a:ext>
            </a:extLst>
          </p:cNvPicPr>
          <p:nvPr>
            <p:ph type="pic" idx="1"/>
          </p:nvPr>
        </p:nvPicPr>
        <p:blipFill>
          <a:blip r:embed="rId2"/>
          <a:stretch>
            <a:fillRect/>
          </a:stretch>
        </p:blipFill>
        <p:spPr>
          <a:xfrm>
            <a:off x="12700" y="0"/>
            <a:ext cx="12192000" cy="6858000"/>
          </a:xfrm>
          <a:prstGeom prst="rect">
            <a:avLst/>
          </a:prstGeom>
        </p:spPr>
      </p:pic>
      <p:sp>
        <p:nvSpPr>
          <p:cNvPr id="3" name="Заголовок 3"/>
          <p:cNvSpPr>
            <a:spLocks noGrp="1" noChangeArrowheads="1"/>
            <a:extLst>
              <a:ext uri="smNativeData">
                <pr:smNativeData xmlns:mc="http://schemas.openxmlformats.org/markup-compatibility/2006" xmlns:p14="http://schemas.microsoft.com/office/powerpoint/2010/main" xmlns:p15="http://schemas.microsoft.com/office/powerpoint/2012/main" xmlns:pr="smNativeData" xmlns="smNativeData" val="SMDATA_15_u+dmZhMAAAAlAAAAZAAAAA0AAAAAkAAAAEgAAACQAAAASAAAAAAAAAAB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W5vVBf///wEAAAAAAAAAAAAAAAAAAAAAAAAAAAAAAAAAAAAAAAAAAAAAAAJ/f38A5+bmA8zMzADAwP8Af39/AAAAAAAAAAAAAAAAAAAAAAAAAAAAIQAAABgAAAAUAAAAZQQAAM8BAAAVRQAAuQsAABAAAAAmAAAACAAAAAEAAAAAAAAA"/>
              </a:ext>
            </a:extLst>
          </p:cNvSpPr>
          <p:nvPr>
            <p:ph type="title"/>
          </p:nvPr>
        </p:nvSpPr>
        <p:spPr>
          <a:xfrm>
            <a:off x="714375" y="294005"/>
            <a:ext cx="10515600" cy="1611630"/>
          </a:xfrm>
        </p:spPr>
        <p:txBody>
          <a:bodyPr/>
          <a:lstStyle/>
          <a:p>
            <a:pPr>
              <a:defRPr lang="ru-ru"/>
            </a:pPr>
            <a:endParaRPr/>
          </a:p>
        </p:txBody>
      </p:sp>
      <p:sp>
        <p:nvSpPr>
          <p:cNvPr id="4" name="Текстовое поле1"/>
          <p:cNvSpPr txBox="1">
            <a:extLst>
              <a:ext uri="smNativeData">
                <pr:smNativeData xmlns:mc="http://schemas.openxmlformats.org/markup-compatibility/2006" xmlns:p14="http://schemas.microsoft.com/office/powerpoint/2010/main" xmlns:p15="http://schemas.microsoft.com/office/powerpoint/2012/main" xmlns:pr="smNativeData" xmlns="smNativeData" val="SMDATA_15_u+dmZhMAAAAlAAAAEgAAAA8BAAAAkAAAAEgAAACQAAAAS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J8S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W5vVBf///wEAAAAAAAAAAAAAAAAAAAAAAAAAAAAAAAAAAAAAAAAAAAAAAAJ/f38A5+bmA8zMzADAwP8Af39/AAAAAAAAAAAAAAAAAAAAAAAAAAAAIQAAABgAAAAUAAAAPwYAAJIOAAB2RAAAIB4AABAAAAAmAAAACAAAAP//////////"/>
              </a:ext>
            </a:extLst>
          </p:cNvSpPr>
          <p:nvPr/>
        </p:nvSpPr>
        <p:spPr>
          <a:xfrm>
            <a:off x="1015365" y="2368550"/>
            <a:ext cx="10113645" cy="252857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numCol="1" spcCol="215900" anchor="t"/>
          <a:lstStyle/>
          <a:p>
            <a:pPr>
              <a:defRPr lang="ru-ru" sz="2000" cap="none">
                <a:latin typeface="monotxt iv25" charset="0"/>
                <a:ea typeface="monotxt iv25" charset="0"/>
                <a:cs typeface="monotxt iv25" charset="0"/>
              </a:defRPr>
            </a:pPr>
            <a:r>
              <a:t>Команда:</a:t>
            </a:r>
          </a:p>
          <a:p>
            <a:pPr>
              <a:defRPr lang="ru-ru" sz="2000" cap="none">
                <a:latin typeface="monotxt iv25" charset="0"/>
                <a:ea typeface="monotxt iv25" charset="0"/>
                <a:cs typeface="monotxt iv25" charset="0"/>
              </a:defRPr>
            </a:pPr>
            <a:r>
              <a:t>	Глеб Богомолов - мануальное тестирование</a:t>
            </a:r>
          </a:p>
          <a:p>
            <a:pPr>
              <a:defRPr lang="ru-ru" sz="2000" cap="none">
                <a:latin typeface="monotxt iv25" charset="0"/>
                <a:ea typeface="monotxt iv25" charset="0"/>
                <a:cs typeface="monotxt iv25" charset="0"/>
              </a:defRPr>
            </a:pPr>
            <a:r>
              <a:t>	Никита Долголенко - автоматизированное тестирование</a:t>
            </a:r>
          </a:p>
          <a:p>
            <a:pPr>
              <a:defRPr lang="ru-ru" sz="2000" cap="none">
                <a:latin typeface="monotxt iv25" charset="0"/>
                <a:ea typeface="monotxt iv25" charset="0"/>
                <a:cs typeface="monotxt iv25" charset="0"/>
              </a:defRPr>
            </a:pPr>
            <a:endParaRPr/>
          </a:p>
          <a:p>
            <a:pPr>
              <a:defRPr lang="ru-ru" sz="2000" cap="none">
                <a:latin typeface="monotxt iv25" charset="0"/>
                <a:ea typeface="monotxt iv25" charset="0"/>
                <a:cs typeface="monotxt iv25" charset="0"/>
              </a:defRPr>
            </a:pPr>
            <a:endParaRPr/>
          </a:p>
          <a:p>
            <a:pPr>
              <a:defRPr lang="ru-ru" sz="2000" cap="none">
                <a:latin typeface="monotxt iv25" charset="0"/>
                <a:ea typeface="monotxt iv25" charset="0"/>
                <a:cs typeface="monotxt iv25" charset="0"/>
              </a:defRPr>
            </a:pPr>
            <a:r>
              <a:t>Преподаватели:</a:t>
            </a:r>
          </a:p>
          <a:p>
            <a:pPr>
              <a:defRPr lang="ru-ru" sz="2000" cap="none">
                <a:latin typeface="monotxt iv25" charset="0"/>
                <a:ea typeface="monotxt iv25" charset="0"/>
                <a:cs typeface="monotxt iv25" charset="0"/>
              </a:defRPr>
            </a:pPr>
            <a:r>
              <a:t>	Алексей Лисица</a:t>
            </a:r>
          </a:p>
          <a:p>
            <a:pPr>
              <a:defRPr lang="ru-ru" cap="none">
                <a:latin typeface="monotxt iv25" charset="0"/>
                <a:ea typeface="monotxt iv25" charset="0"/>
                <a:cs typeface="monotxt iv25" charset="0"/>
              </a:defRPr>
            </a:pPr>
            <a:r>
              <a:rPr lang="ru-ru" sz="2000" cap="none"/>
              <a:t>	Анна Маркова</a:t>
            </a:r>
            <a:r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ru-ru"/>
            </a:pPr>
            <a:fld id="{0259700A-44EF-0C86-A1E1-B2D33EAF57E7}" type="datetime1">
              <a:rPr lang="ru-RU" smtClean="0"/>
              <a:t>11.06.2024</a:t>
            </a:fld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ru-ru"/>
            </a:pPr>
            <a:fld id="{02597559-17EF-0C83-A1E1-E1D63BAF57B4}" type="slidenum">
              <a:rPr lang="ru-RU" smtClean="0"/>
              <a:t>3</a:t>
            </a:fld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0124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Объект 13"/>
          <p:cNvPicPr>
            <a:picLocks noGrp="1" noChangeAspect="1" noChangeArrowheads="1"/>
            <a:extLst>
              <a:ext uri="smNativeData">
                <pr:smNativeData xmlns:mc="http://schemas.openxmlformats.org/markup-compatibility/2006" xmlns:p14="http://schemas.microsoft.com/office/powerpoint/2010/main" xmlns:p15="http://schemas.microsoft.com/office/powerpoint/2012/main" xmlns:pr="smNativeData" xmlns="smNativeData" val="SMDATA_17_u+dmZhMAAAAlAAAAEQAAAC0AAAAAkAAAAEgAAACQAAAAS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Fub1QX///8BAAAAAAAAAAAAAAAAAAAAAAAAAAAAAAAAAAAAAAAAAAAAAAACf39/AOfm5gPMzMwAwMD/AH9/fwAAAAAAAAAAAAAAAAD///8AAAAAACEAAAAYAAAAFAAAAAAAAABRBgAAAEsAAIEwAAAQAAAAJgAAAAgAAAABgQAAAAAAAA=="/>
              </a:ext>
            </a:extLst>
          </p:cNvPicPr>
          <p:nvPr>
            <p:ph type="pic" idx="1"/>
          </p:nvPr>
        </p:nvPicPr>
        <p:blipFill>
          <a:blip r:embed="rId2"/>
          <a:stretch>
            <a:fillRect/>
          </a:stretch>
        </p:blipFill>
        <p:spPr>
          <a:xfrm>
            <a:off x="0" y="1026795"/>
            <a:ext cx="12192000" cy="6858000"/>
          </a:xfrm>
          <a:prstGeom prst="rect">
            <a:avLst/>
          </a:prstGeom>
        </p:spPr>
      </p:pic>
      <p:sp>
        <p:nvSpPr>
          <p:cNvPr id="3" name="Заголовок 3"/>
          <p:cNvSpPr>
            <a:spLocks noGrp="1" noChangeArrowheads="1"/>
            <a:extLst>
              <a:ext uri="smNativeData">
                <pr:smNativeData xmlns:mc="http://schemas.openxmlformats.org/markup-compatibility/2006" xmlns:p14="http://schemas.microsoft.com/office/powerpoint/2010/main" xmlns:p15="http://schemas.microsoft.com/office/powerpoint/2012/main" xmlns:pr="smNativeData" xmlns="smNativeData" val="SMDATA_15_u+dmZhMAAAAlAAAAZAAAAA0AAAAAkAAAAEgAAACQAAAASAAAAAAAAAAB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W5vVBf///wEAAAAAAAAAAAAAAAAAAAAAAAAAAAAAAAAAAAAAAAAAAAAAAAJ/f38A5+bmA8zMzADAwP8Af39/AAAAAAAAAAAAAAAAAAAAAAAAAAAAIQAAABgAAAAUAAAA0wQAAGHx//+DRQAAifn//xAAAAAmAAAACAAAAAEgAAAAAAAA"/>
              </a:ext>
            </a:extLst>
          </p:cNvSpPr>
          <p:nvPr>
            <p:ph type="title"/>
          </p:nvPr>
        </p:nvSpPr>
        <p:spPr>
          <a:xfrm>
            <a:off x="784225" y="-2376805"/>
            <a:ext cx="10515600" cy="1325880"/>
          </a:xfrm>
        </p:spPr>
        <p:txBody>
          <a:bodyPr vert="horz" wrap="square" lIns="91440" tIns="45720" rIns="91440" bIns="45720" numCol="1" spcCol="215900" anchor="ctr">
            <a:prstTxWarp prst="textNoShape">
              <a:avLst/>
            </a:prstTxWarp>
          </a:bodyPr>
          <a:lstStyle/>
          <a:p>
            <a:pPr>
              <a:defRPr lang="ru-ru" sz="4000" cap="none">
                <a:latin typeface="Arial Black" pitchFamily="2" charset="-52"/>
                <a:ea typeface="Calibri Light" pitchFamily="2" charset="-52"/>
                <a:cs typeface="Calibri Light" pitchFamily="2" charset="-52"/>
              </a:defRPr>
            </a:pPr>
            <a:endParaRPr/>
          </a:p>
        </p:txBody>
      </p:sp>
      <p:sp>
        <p:nvSpPr>
          <p:cNvPr id="4" name="Текстовое поле1"/>
          <p:cNvSpPr txBox="1">
            <a:extLst>
              <a:ext uri="smNativeData">
                <pr:smNativeData xmlns:mc="http://schemas.openxmlformats.org/markup-compatibility/2006" xmlns:p14="http://schemas.microsoft.com/office/powerpoint/2010/main" xmlns:p15="http://schemas.microsoft.com/office/powerpoint/2012/main" xmlns:pr="smNativeData" xmlns="smNativeData" val="SMDATA_15_u+dmZhMAAAAlAAAAEgAAAA8BAAAAkAAAAEgAAACQAAAAS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F4F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W5vVBf///wEAAAAAAAAAAAAAAAAAAAAAAAAAAAAAAAAAAAAAAAAAAAAAAAJ/f38A5+bmA8zMzADAwP8Af39/AAAAAAAAAAAAAAAAAAAAAAAAAAAAIQAAABgAAAAUAAAATQIAAIAFAAD7MwAAswkAABAAAAAmAAAACAAAAP//////////"/>
              </a:ext>
            </a:extLst>
          </p:cNvSpPr>
          <p:nvPr/>
        </p:nvSpPr>
        <p:spPr>
          <a:xfrm>
            <a:off x="374015" y="894080"/>
            <a:ext cx="8075930" cy="68262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numCol="1" spcCol="215900" anchor="t"/>
          <a:lstStyle/>
          <a:p>
            <a:pPr>
              <a:defRPr lang="ru-ru" sz="2000" cap="none">
                <a:latin typeface="monotxt iv25" charset="0"/>
                <a:ea typeface="monotxt iv25" charset="0"/>
                <a:cs typeface="monotxt iv25" charset="0"/>
              </a:defRPr>
            </a:pPr>
            <a:r>
              <a:rPr lang="ru-ru" b="1" cap="none"/>
              <a:t>Цель работы</a:t>
            </a:r>
            <a:r>
              <a:t>: освоение навыков тестирования программного обеспечения через анализ сайта</a:t>
            </a:r>
          </a:p>
        </p:txBody>
      </p:sp>
      <p:sp>
        <p:nvSpPr>
          <p:cNvPr id="5" name="Текстовое поле2"/>
          <p:cNvSpPr txBox="1">
            <a:extLst>
              <a:ext uri="smNativeData">
                <pr:smNativeData xmlns:mc="http://schemas.openxmlformats.org/markup-compatibility/2006" xmlns:p14="http://schemas.microsoft.com/office/powerpoint/2010/main" xmlns:p15="http://schemas.microsoft.com/office/powerpoint/2012/main" xmlns:pr="smNativeData" xmlns="smNativeData" val="SMDATA_15_u+dmZhMAAAAlAAAAEgAAAA8BAAAAkAAAAEgAAACQAAAAS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Ik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W5vVBf///wEAAAAAAAAAAAAAAAAAAAAAAAAAAAAAAAAAAAAAAAAAAAAAAAJ/f38A5+bmA8zMzADAwP8Af39/AAAAAAAAAAAAAAAAAAAAAAAAAAAAIQAAABgAAAAUAAAAtRoAADoVAACuSQAAMCoAABAAAAAmAAAACAAAAP//////////"/>
              </a:ext>
            </a:extLst>
          </p:cNvSpPr>
          <p:nvPr/>
        </p:nvSpPr>
        <p:spPr>
          <a:xfrm>
            <a:off x="4341495" y="3450590"/>
            <a:ext cx="7635875" cy="340741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numCol="1" spcCol="215900" anchor="t"/>
          <a:lstStyle/>
          <a:p>
            <a:pPr>
              <a:defRPr lang="ru-ru" sz="2000" cap="none">
                <a:latin typeface="monotxt iv25" charset="0"/>
                <a:ea typeface="monotxt iv25" charset="0"/>
                <a:cs typeface="monotxt iv25" charset="0"/>
              </a:defRPr>
            </a:pPr>
            <a:r>
              <a:rPr lang="ru-ru" b="1" cap="none"/>
              <a:t>Задачи</a:t>
            </a:r>
            <a:r>
              <a:t>:</a:t>
            </a:r>
          </a:p>
          <a:p>
            <a:pPr>
              <a:defRPr lang="ru-ru" sz="2000" cap="none">
                <a:latin typeface="monotxt iv25" charset="0"/>
                <a:ea typeface="monotxt iv25" charset="0"/>
                <a:cs typeface="monotxt iv25" charset="0"/>
              </a:defRPr>
            </a:pPr>
            <a:r>
              <a:t>- Распределить работы</a:t>
            </a:r>
          </a:p>
          <a:p>
            <a:pPr>
              <a:defRPr lang="ru-ru" sz="2000" cap="none">
                <a:latin typeface="monotxt iv25" charset="0"/>
                <a:ea typeface="monotxt iv25" charset="0"/>
                <a:cs typeface="monotxt iv25" charset="0"/>
              </a:defRPr>
            </a:pPr>
            <a:r>
              <a:t>- Анализ сайта</a:t>
            </a:r>
          </a:p>
          <a:p>
            <a:pPr>
              <a:defRPr lang="ru-ru" sz="2000" cap="none">
                <a:latin typeface="monotxt iv25" charset="0"/>
                <a:ea typeface="monotxt iv25" charset="0"/>
                <a:cs typeface="monotxt iv25" charset="0"/>
              </a:defRPr>
            </a:pPr>
            <a:r>
              <a:t>- Создать тестовую документацию</a:t>
            </a:r>
          </a:p>
          <a:p>
            <a:pPr>
              <a:defRPr lang="ru-ru" sz="2000" cap="none">
                <a:latin typeface="monotxt iv25" charset="0"/>
                <a:ea typeface="monotxt iv25" charset="0"/>
                <a:cs typeface="monotxt iv25" charset="0"/>
              </a:defRPr>
            </a:pPr>
            <a:r>
              <a:t>- Провести ручное и автоматизированное тестирование</a:t>
            </a:r>
          </a:p>
          <a:p>
            <a:pPr>
              <a:defRPr lang="ru-ru" sz="2000" cap="none">
                <a:latin typeface="monotxt iv25" charset="0"/>
                <a:ea typeface="monotxt iv25" charset="0"/>
                <a:cs typeface="monotxt iv25" charset="0"/>
              </a:defRPr>
            </a:pPr>
            <a:r>
              <a:t>- Анализ полученных результатов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/>
          <p:cNvSpPr>
            <a:spLocks noGrp="1" noChangeArrowheads="1"/>
            <a:extLst>
              <a:ext uri="smNativeData">
                <pr:smNativeData xmlns:mc="http://schemas.openxmlformats.org/markup-compatibility/2006" xmlns:p14="http://schemas.microsoft.com/office/powerpoint/2010/main" xmlns:p15="http://schemas.microsoft.com/office/powerpoint/2012/main" xmlns:pr="smNativeData" xmlns="smNativeData" val="SMDATA_15_u+dmZhMAAAAlAAAAZAAAAA0AAAAAkAAAAEgAAACQAAAASAAAAAAAAAAB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W5vVBf///wEAAAAAAAAAAAAAAAAAAAAAAAAAAAAAAAAAAAAAAAAAAAAAAAJ/f38A5+bmA8zMzADAwP8Af39/AAAAAAAAAAAAAAAAAAAAAAAAAAAAIQAAABgAAAAUAAAAKAUAAD8CAADYRQAAZwoAABAAAAAmAAAACAAAAAAAAAAAAAAA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>
              <a:defRPr lang="ru-ru" sz="4000" cap="none">
                <a:latin typeface="ьщтщече шм25" charset="0"/>
                <a:ea typeface="ьщтщече шм25" charset="0"/>
                <a:cs typeface="ьщтщече шм25" charset="0"/>
              </a:defRPr>
            </a:pPr>
            <a:r>
              <a:t>Ход работы:</a:t>
            </a:r>
          </a:p>
        </p:txBody>
      </p:sp>
      <p:pic>
        <p:nvPicPr>
          <p:cNvPr id="7" name="Объект 3"/>
          <p:cNvPicPr>
            <a:picLocks noChangeAspect="1" noChangeArrowheads="1"/>
            <a:extLst>
              <a:ext uri="smNativeData">
                <pr:smNativeData xmlns:mc="http://schemas.openxmlformats.org/markup-compatibility/2006" xmlns:p14="http://schemas.microsoft.com/office/powerpoint/2010/main" xmlns:p15="http://schemas.microsoft.com/office/powerpoint/2012/main" xmlns:pr="smNativeData" xmlns="smNativeData" val="SMDATA_17_u+dmZhMAAAAlAAAAEQAAAC0AAAAAkAAAAEgAAACQAAAAS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D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Fub1QX///8BAAAAAAAAAAAAAAAAAAAAAAAAAAAAAAAAAAAAAAAAAAAAAAACf39/AOfm5gPMzMwAwMD/AH9/fwAAAAAAAAAAAAAAAAD///8AAAAAACEAAAAYAAAAFAAAAAAAAAAAAAAAAEsAADAqAAAQAAAAJgAAAAgAAAABgQAAAAAAAA==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Текстовое поле1"/>
          <p:cNvSpPr txBox="1">
            <a:extLst>
              <a:ext uri="smNativeData">
                <pr:smNativeData xmlns:mc="http://schemas.openxmlformats.org/markup-compatibility/2006" xmlns:p14="http://schemas.microsoft.com/office/powerpoint/2010/main" xmlns:p15="http://schemas.microsoft.com/office/powerpoint/2012/main" xmlns:pr="smNativeData" xmlns="smNativeData" val="SMDATA_15_u+dmZhMAAAAlAAAAEgAAAA8BAAAAkAAAAEgAAACQAAAAS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BYbAAD/fwAA/38AAAAAAAAJAAAABAAAAF8AY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W5vVBf///wEAAAAAAAAAAAAAAAAAAAAAAAAAAAAAAAAAAAAAAAAAAAAAAAJ/f38A5+bmA8zMzADAwP8Af39/AAAAAAAAAAAAAAAAAAAAAAAAAAAAIQAAABgAAAAUAAAAawUAAIIKAAAYRgAA+Q0AABAAAAAmAAAACAAAAP//////////"/>
              </a:ext>
            </a:extLst>
          </p:cNvSpPr>
          <p:nvPr/>
        </p:nvSpPr>
        <p:spPr>
          <a:xfrm>
            <a:off x="880745" y="1708150"/>
            <a:ext cx="10513695" cy="56324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numCol="1" spcCol="215900" anchor="t"/>
          <a:lstStyle/>
          <a:p>
            <a:pPr>
              <a:defRPr lang="ru-ru" sz="2000" cap="none">
                <a:latin typeface="monotxt iv25" charset="0"/>
                <a:ea typeface="monotxt iv25" charset="0"/>
                <a:cs typeface="monotxt iv25" charset="0"/>
              </a:defRPr>
            </a:pPr>
            <a:r>
              <a:rPr dirty="0" smtClean="0"/>
              <a:t>Распределили </a:t>
            </a:r>
            <a:r>
              <a:rPr dirty="0"/>
              <a:t>роли в команде;</a:t>
            </a:r>
          </a:p>
          <a:p>
            <a:pPr>
              <a:defRPr lang="ru-ru"/>
            </a:pPr>
            <a:endParaRPr dirty="0"/>
          </a:p>
          <a:p>
            <a:pPr>
              <a:defRPr lang="ru-ru"/>
            </a:pPr>
            <a:endParaRPr dirty="0"/>
          </a:p>
        </p:txBody>
      </p:sp>
      <p:graphicFrame>
        <p:nvGraphicFramePr>
          <p:cNvPr id="5" name="Таблица 4"/>
          <p:cNvGraphicFramePr>
            <a:graphicFrameLocks noGrp="1"/>
          </p:cNvGraphicFramePr>
          <p:nvPr/>
        </p:nvGraphicFramePr>
        <p:xfrm>
          <a:off x="918210" y="2378075"/>
          <a:ext cx="10403840" cy="247523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52019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019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63880">
                <a:tc>
                  <a:txBody>
                    <a:bodyPr/>
                    <a:lstStyle/>
                    <a:p>
                      <a:pPr marL="0" marR="0" indent="0" algn="ctr">
                        <a:buNone/>
                        <a:defRPr lang="ru-ru" sz="2000" cap="none">
                          <a:latin typeface="monotxt iv25" charset="0"/>
                          <a:ea typeface="monotxt iv25" charset="0"/>
                          <a:cs typeface="monotxt iv25" charset="0"/>
                        </a:defRPr>
                      </a:pPr>
                      <a:r>
                        <a:t>Глеб</a:t>
                      </a:r>
                    </a:p>
                  </a:txBody>
                  <a:tcPr marL="35560" marR="35560" marT="35560" marB="35560">
                    <a:lnL w="6350" cap="flat" cmpd="sng" algn="ctr">
                      <a:solidFill>
                        <a:schemeClr val="tx1"/>
                      </a:solidFill>
                      <a:prstDash val="solid"/>
                      <a:headEnd type="none"/>
                      <a:tailEnd type="none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headEnd type="none"/>
                      <a:tailEnd type="none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headEnd type="none"/>
                      <a:tailEnd type="none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headEnd type="none"/>
                      <a:tailEnd type="none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buNone/>
                        <a:defRPr lang="ru-ru" sz="2000" cap="none">
                          <a:latin typeface="monotxt iv25" charset="0"/>
                          <a:ea typeface="monotxt iv25" charset="0"/>
                          <a:cs typeface="monotxt iv25" charset="0"/>
                        </a:defRPr>
                      </a:pPr>
                      <a:r>
                        <a:t>Никита</a:t>
                      </a:r>
                    </a:p>
                  </a:txBody>
                  <a:tcPr marL="35560" marR="35560" marT="35560" marB="35560">
                    <a:lnL w="6350" cap="flat" cmpd="sng" algn="ctr">
                      <a:solidFill>
                        <a:schemeClr val="tx1"/>
                      </a:solidFill>
                      <a:prstDash val="solid"/>
                      <a:headEnd type="none"/>
                      <a:tailEnd type="none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headEnd type="none"/>
                      <a:tailEnd type="none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headEnd type="none"/>
                      <a:tailEnd type="none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headEnd type="none"/>
                      <a:tailEnd type="none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  <a:ext uri="smNativeData">
                    <pr:rowheight xmlns:mc="http://schemas.openxmlformats.org/markup-compatibility/2006" xmlns:p14="http://schemas.microsoft.com/office/powerpoint/2010/main" xmlns:p15="http://schemas.microsoft.com/office/powerpoint/2012/main" xmlns="" xmlns:pr="smNativeData" dt="1718020027" type="min" val="563880"/>
                  </a:ext>
                </a:extLst>
              </a:tr>
              <a:tr h="1911350">
                <a:tc>
                  <a:txBody>
                    <a:bodyPr/>
                    <a:lstStyle/>
                    <a:p>
                      <a:pPr marL="0" marR="0" indent="0" algn="l">
                        <a:buNone/>
                        <a:defRPr lang="ru-ru" sz="2000" cap="none">
                          <a:latin typeface="monotxt iv25" charset="0"/>
                          <a:ea typeface="monotxt iv25" charset="0"/>
                          <a:cs typeface="monotxt iv25" charset="0"/>
                        </a:defRPr>
                      </a:pPr>
                      <a:r>
                        <a:t>- Исследовательское тестирование;</a:t>
                      </a:r>
                    </a:p>
                    <a:p>
                      <a:pPr marL="0" marR="0" indent="0" algn="l">
                        <a:buNone/>
                        <a:defRPr lang="ru-ru" sz="2000" cap="none">
                          <a:latin typeface="monotxt iv25" charset="0"/>
                          <a:ea typeface="monotxt iv25" charset="0"/>
                          <a:cs typeface="monotxt iv25" charset="0"/>
                        </a:defRPr>
                      </a:pPr>
                      <a:r>
                        <a:t>- Написание документации;</a:t>
                      </a:r>
                    </a:p>
                    <a:p>
                      <a:pPr marL="0" marR="0" indent="0" algn="l">
                        <a:buNone/>
                        <a:defRPr lang="ru-ru" sz="2000" cap="none">
                          <a:latin typeface="monotxt iv25" charset="0"/>
                          <a:ea typeface="monotxt iv25" charset="0"/>
                          <a:cs typeface="monotxt iv25" charset="0"/>
                        </a:defRPr>
                      </a:pPr>
                      <a:r>
                        <a:t>- Мануальное тестирование;</a:t>
                      </a:r>
                    </a:p>
                    <a:p>
                      <a:pPr marL="0" marR="0" indent="0" algn="l">
                        <a:buNone/>
                        <a:defRPr lang="ru-ru" sz="2000" cap="none">
                          <a:latin typeface="monotxt iv25" charset="0"/>
                          <a:ea typeface="monotxt iv25" charset="0"/>
                          <a:cs typeface="monotxt iv25" charset="0"/>
                        </a:defRPr>
                      </a:pPr>
                      <a:r>
                        <a:t>- Тестирование  скорости загрузки сайта и поддоменов</a:t>
                      </a:r>
                    </a:p>
                  </a:txBody>
                  <a:tcPr marL="35560" marR="35560" marT="35560" marB="35560">
                    <a:lnL w="6350" cap="flat" cmpd="sng" algn="ctr">
                      <a:solidFill>
                        <a:schemeClr val="tx1"/>
                      </a:solidFill>
                      <a:prstDash val="solid"/>
                      <a:headEnd type="none"/>
                      <a:tailEnd type="none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headEnd type="none"/>
                      <a:tailEnd type="none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headEnd type="none"/>
                      <a:tailEnd type="none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headEnd type="none"/>
                      <a:tailEnd type="none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>
                        <a:buNone/>
                        <a:defRPr lang="ru-ru" sz="2000" cap="none">
                          <a:latin typeface="monotxt iv25" charset="0"/>
                          <a:ea typeface="monotxt iv25" charset="0"/>
                          <a:cs typeface="monotxt iv25" charset="0"/>
                        </a:defRPr>
                      </a:pPr>
                      <a:r>
                        <a:t>- Исследовательское тестирование;</a:t>
                      </a:r>
                    </a:p>
                    <a:p>
                      <a:pPr marL="0" marR="0" indent="0" algn="l">
                        <a:buNone/>
                        <a:defRPr lang="ru-ru" sz="2000" cap="none">
                          <a:latin typeface="monotxt iv25" charset="0"/>
                          <a:ea typeface="monotxt iv25" charset="0"/>
                          <a:cs typeface="monotxt iv25" charset="0"/>
                        </a:defRPr>
                      </a:pPr>
                      <a:r>
                        <a:t>- Автоматизированное тестирование;</a:t>
                      </a:r>
                    </a:p>
                    <a:p>
                      <a:pPr marL="0" marR="0" indent="0" algn="l">
                        <a:buNone/>
                        <a:defRPr lang="ru-ru" sz="2000" cap="none">
                          <a:latin typeface="monotxt iv25" charset="0"/>
                          <a:ea typeface="monotxt iv25" charset="0"/>
                          <a:cs typeface="monotxt iv25" charset="0"/>
                        </a:defRPr>
                      </a:pPr>
                      <a:endParaRPr/>
                    </a:p>
                  </a:txBody>
                  <a:tcPr marL="35560" marR="35560" marT="35560" marB="35560">
                    <a:lnL w="6350" cap="flat" cmpd="sng" algn="ctr">
                      <a:solidFill>
                        <a:schemeClr val="tx1"/>
                      </a:solidFill>
                      <a:prstDash val="solid"/>
                      <a:headEnd type="none"/>
                      <a:tailEnd type="none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headEnd type="none"/>
                      <a:tailEnd type="none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headEnd type="none"/>
                      <a:tailEnd type="none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headEnd type="none"/>
                      <a:tailEnd type="none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  <a:ext uri="smNativeData">
                    <pr:rowheight xmlns:mc="http://schemas.openxmlformats.org/markup-compatibility/2006" xmlns:p14="http://schemas.microsoft.com/office/powerpoint/2010/main" xmlns:p15="http://schemas.microsoft.com/office/powerpoint/2012/main" xmlns="" xmlns:pr="smNativeData" dt="1718020027" type="min" val="1911350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Объект 3"/>
          <p:cNvPicPr>
            <a:picLocks noGrp="1" noChangeAspect="1" noChangeArrowheads="1"/>
            <a:extLst>
              <a:ext uri="smNativeData">
                <pr:smNativeData xmlns:mc="http://schemas.openxmlformats.org/markup-compatibility/2006" xmlns:p14="http://schemas.microsoft.com/office/powerpoint/2010/main" xmlns:p15="http://schemas.microsoft.com/office/powerpoint/2012/main" xmlns:pr="smNativeData" xmlns="smNativeData" val="SMDATA_17_u+dmZhMAAAAlAAAAEQAAAC0AAAAAkAAAAEgAAACQAAAAS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CjAwQ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Fub1QX///8BAAAAAAAAAAAAAAAAAAAAAAAAAAAAAAAAAAAAAAAAAAAAAAACf39/AOfm5gPMzMwAwMD/AH9/fwAAAAAAAAAAAAAAAAD///8AAAAAACEAAAAYAAAAFAAAAAAAAAAAAAAAAEsAADAqAAAQAAAAJgAAAAgAAAABgQAAAAAAAA=="/>
              </a:ext>
            </a:extLst>
          </p:cNvPicPr>
          <p:nvPr>
            <p:ph type="pic"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Текстовое поле1"/>
          <p:cNvSpPr txBox="1">
            <a:extLst>
              <a:ext uri="smNativeData">
                <pr:smNativeData xmlns:mc="http://schemas.openxmlformats.org/markup-compatibility/2006" xmlns:p14="http://schemas.microsoft.com/office/powerpoint/2010/main" xmlns:p15="http://schemas.microsoft.com/office/powerpoint/2012/main" xmlns:pr="smNativeData" xmlns="smNativeData" val="SMDATA_15_u+dmZhMAAAAlAAAAEgAAAA8BAAAAkAAAAEgAAACQAAAAS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BYb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W5vVBf///wEAAAAAAAAAAAAAAAAAAAAAAAAAAAAAAAAAAAAAAAAAAAAAAAJ/f38A5+bmA8zMzADAwP8Af39/AAAAAAAAAAAAAAAAAAAAAAAAAAAAIQAAABgAAAAUAAAAawUAAIIKAAAYRgAA+Q0AABAAAAAmAAAACAAAAP//////////"/>
              </a:ext>
            </a:extLst>
          </p:cNvSpPr>
          <p:nvPr/>
        </p:nvSpPr>
        <p:spPr>
          <a:xfrm>
            <a:off x="425743" y="166609"/>
            <a:ext cx="10513695" cy="56324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numCol="1" spcCol="215900" anchor="t"/>
          <a:lstStyle/>
          <a:p>
            <a:pPr>
              <a:defRPr lang="ru-ru" sz="2000" cap="none">
                <a:latin typeface="monotxt iv25" charset="0"/>
                <a:ea typeface="monotxt iv25" charset="0"/>
                <a:cs typeface="monotxt iv25" charset="0"/>
              </a:defRPr>
            </a:pPr>
            <a:r>
              <a:rPr dirty="0" smtClean="0"/>
              <a:t>Актуализировали</a:t>
            </a:r>
            <a:r>
              <a:rPr dirty="0" smtClean="0"/>
              <a:t>  знания учебных материалов, </a:t>
            </a:r>
            <a:r>
              <a:rPr dirty="0"/>
              <a:t>обратились к литературе(Роман Савин «Тестирование.com») изучили в интернете примеры документации, примеры подходов к тестированию ;</a:t>
            </a:r>
          </a:p>
          <a:p>
            <a:pPr>
              <a:defRPr lang="ru-ru"/>
            </a:pPr>
            <a:endParaRPr dirty="0"/>
          </a:p>
        </p:txBody>
      </p:sp>
      <p:pic>
        <p:nvPicPr>
          <p:cNvPr id="5" name="Изображение1"/>
          <p:cNvPicPr>
            <a:picLocks noChangeAspect="1"/>
            <a:extLst>
              <a:ext uri="smNativeData">
                <pr:smNativeData xmlns:mc="http://schemas.openxmlformats.org/markup-compatibility/2006" xmlns:p14="http://schemas.microsoft.com/office/powerpoint/2010/main" xmlns:p15="http://schemas.microsoft.com/office/powerpoint/2012/main" xmlns:pr="smNativeData" xmlns="smNativeData" val="SMDATA_17_u+dmZhMAAAAlAAAAEQAAAC8BAAAAkAAAAEgAAACQAAAAS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CjAwQ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Fub1QX///8BAAAAAAAAAAAAAAAAAAAAAAAAAAAAAAAAAAAAAAAAAAAAAAACf39/AOfm5gPMzMwAwMD/AH9/fwAAAAAAAAAAAAAAAAD///8AAAAAACEAAAAYAAAAFAAAAGQAAAB0EQAAESoAAJUnAAAQAAAAJgAAAAgAAAD//////////w==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116254" y="1477108"/>
            <a:ext cx="7626361" cy="4888523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6" name="Изображение2"/>
          <p:cNvPicPr>
            <a:picLocks noChangeAspect="1"/>
            <a:extLst>
              <a:ext uri="smNativeData">
                <pr:smNativeData xmlns:mc="http://schemas.openxmlformats.org/markup-compatibility/2006" xmlns:p14="http://schemas.microsoft.com/office/powerpoint/2010/main" xmlns:p15="http://schemas.microsoft.com/office/powerpoint/2012/main" xmlns:pr="smNativeData" xmlns="smNativeData" val="SMDATA_17_u+dmZhMAAAAlAAAAEQAAAC8BAAAAkAAAAEgAAACQAAAAS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CjAwQ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Fub1QX///8BAAAAAAAAAAAAAAAAAAAAAAAAAAAAAAAAAAAAAAAAAAAAAAACf39/AOfm5gPMzMwAwMD/AH9/fwAAAAAAAAAAAAAAAAD///8AAAAAACEAAAAYAAAAFAAAAOwtAAAmEAAAKUQAAFsoAAAQAAAAJgAAAAgAAAD//////////w=="/>
              </a:ext>
            </a:extLst>
          </p:cNvPicPr>
          <p:nvPr/>
        </p:nvPicPr>
        <p:blipFill>
          <a:blip r:embed="rId4"/>
          <a:stretch>
            <a:fillRect/>
          </a:stretch>
        </p:blipFill>
        <p:spPr>
          <a:xfrm>
            <a:off x="7770949" y="1477107"/>
            <a:ext cx="4214499" cy="4888523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Объект 3"/>
          <p:cNvPicPr>
            <a:picLocks noGrp="1" noChangeAspect="1" noChangeArrowheads="1"/>
            <a:extLst>
              <a:ext uri="smNativeData">
                <pr:smNativeData xmlns:mc="http://schemas.openxmlformats.org/markup-compatibility/2006" xmlns:p14="http://schemas.microsoft.com/office/powerpoint/2010/main" xmlns:p15="http://schemas.microsoft.com/office/powerpoint/2012/main" xmlns:pr="smNativeData" xmlns="smNativeData" val="SMDATA_17_u+dmZhMAAAAlAAAAEQAAAC0AAAAAkAAAAEgAAACQAAAAS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CjAwQ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Fub1QX///8BAAAAAAAAAAAAAAAAAAAAAAAAAAAAAAAAAAAAAAAAAAAAAAACf39/AOfm5gPMzMwAwMD/AH9/fwAAAAAAAAAAAAAAAAD///8AAAAAACEAAAAYAAAAFAAAAAAAAAAAAAAAAEsAADAqAAAQAAAAJgAAAAgAAAABgQAAAAAAAA=="/>
              </a:ext>
            </a:extLst>
          </p:cNvPicPr>
          <p:nvPr>
            <p:ph type="pic"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Текстовое поле1"/>
          <p:cNvSpPr txBox="1">
            <a:extLst>
              <a:ext uri="smNativeData">
                <pr:smNativeData xmlns:mc="http://schemas.openxmlformats.org/markup-compatibility/2006" xmlns:p14="http://schemas.microsoft.com/office/powerpoint/2010/main" xmlns:p15="http://schemas.microsoft.com/office/powerpoint/2012/main" xmlns:pr="smNativeData" xmlns="smNativeData" val="SMDATA_15_u+dmZhMAAAAlAAAAEgAAAA8BAAAAkAAAAEgAAACQAAAAS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BYb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W5vVBf///wEAAAAAAAAAAAAAAAAAAAAAAAAAAAAAAAAAAAAAAAAAAAAAAAJ/f38A5+bmA8zMzADAwP8Af39/AAAAAAAAAAAAAAAAAAAAAAAAAAAAIQAAABgAAAAUAAAAawUAAIIKAAAYRgAA+Q0AABAAAAAmAAAACAAAAP//////////"/>
              </a:ext>
            </a:extLst>
          </p:cNvSpPr>
          <p:nvPr/>
        </p:nvSpPr>
        <p:spPr>
          <a:xfrm>
            <a:off x="617879" y="92070"/>
            <a:ext cx="10513695" cy="63177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numCol="1" spcCol="215900" anchor="t"/>
          <a:lstStyle/>
          <a:p>
            <a:pPr>
              <a:defRPr lang="ru-ru"/>
            </a:pPr>
            <a:endParaRPr dirty="0"/>
          </a:p>
          <a:p>
            <a:pPr>
              <a:defRPr lang="ru-ru" sz="2000" cap="none">
                <a:latin typeface="monotxt iv25" charset="0"/>
                <a:ea typeface="monotxt iv25" charset="0"/>
                <a:cs typeface="monotxt iv25" charset="0"/>
              </a:defRPr>
            </a:pPr>
            <a:r>
              <a:rPr dirty="0" smtClean="0"/>
              <a:t>Провели </a:t>
            </a:r>
            <a:r>
              <a:rPr dirty="0"/>
              <a:t>анализ сайта путём исследовательского тестирования;</a:t>
            </a:r>
          </a:p>
        </p:txBody>
      </p:sp>
      <p:pic>
        <p:nvPicPr>
          <p:cNvPr id="5" name="Изображение1"/>
          <p:cNvPicPr>
            <a:picLocks noChangeAspect="1"/>
            <a:extLst>
              <a:ext uri="smNativeData">
                <pr:smNativeData xmlns:mc="http://schemas.openxmlformats.org/markup-compatibility/2006" xmlns:p14="http://schemas.microsoft.com/office/powerpoint/2010/main" xmlns:p15="http://schemas.microsoft.com/office/powerpoint/2012/main" xmlns:pr="smNativeData" xmlns="smNativeData" val="SMDATA_17_u+dmZhMAAAAlAAAAEQAAAC8BAAAAkAAAAEgAAACQAAAAS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CjAwQ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Fub1QX///8BAAAAAAAAAAAAAAAAAAAAAAAAAAAAAAAAAAAAAAAAAAAAAAACf39/AOfm5gPMzMwAwMD/AH9/fwAAAAAAAAAAAAAAAAD///8AAAAAACEAAAAYAAAAFAAAAFUKAADMDgAAzD4AAHwpAAAQAAAAJgAAAAgAAAD//////////w==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273779" y="740177"/>
            <a:ext cx="11463952" cy="5831414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Объект 13"/>
          <p:cNvPicPr>
            <a:picLocks noChangeAspect="1" noChangeArrowheads="1"/>
            <a:extLst>
              <a:ext uri="smNativeData">
                <pr:smNativeData xmlns:mc="http://schemas.openxmlformats.org/markup-compatibility/2006" xmlns:p14="http://schemas.microsoft.com/office/powerpoint/2010/main" xmlns:p15="http://schemas.microsoft.com/office/powerpoint/2012/main" xmlns:pr="smNativeData" xmlns="smNativeData" val="SMDATA_17_u+dmZhMAAAAlAAAAEQAAAC0AAAAAkAAAAEgAAACQAAAAS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Fub1QX///8BAAAAAAAAAAAAAAAAAAAAAAAAAAAAAAAAAAAAAAAAAAAAAAACf39/AOfm5gPMzMwAwMD/AH9/fwAAAAAAAAAAAAAAAAD///8AAAAAACEAAAAYAAAAFAAAAAAAAABRBgAAAEsAAIEwAAAQAAAAJgAAAAgAAAABgQAAAAAAAA==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272562" y="826941"/>
            <a:ext cx="12192000" cy="6812133"/>
          </a:xfrm>
          <a:prstGeom prst="rect">
            <a:avLst/>
          </a:prstGeom>
        </p:spPr>
      </p:pic>
      <p:sp>
        <p:nvSpPr>
          <p:cNvPr id="4" name="Текстовое поле1"/>
          <p:cNvSpPr txBox="1">
            <a:extLst>
              <a:ext uri="smNativeData">
                <pr:smNativeData xmlns:mc="http://schemas.openxmlformats.org/markup-compatibility/2006" xmlns:p14="http://schemas.microsoft.com/office/powerpoint/2010/main" xmlns:p15="http://schemas.microsoft.com/office/powerpoint/2012/main" xmlns:pr="smNativeData" xmlns="smNativeData" val="SMDATA_15_u+dmZhMAAAAlAAAAEgAAAA8BAAAAkAAAAEgAAACQAAAAS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BYb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W5vVBf///wEAAAAAAAAAAAAAAAAAAAAAAAAAAAAAAAAAAAAAAAAAAAAAAAJ/f38A5+bmA8zMzADAwP8Af39/AAAAAAAAAAAAAAAAAAAAAAAAAAAAIQAAABgAAAAUAAAAawUAAIIKAAAYRgAA+Q0AABAAAAAmAAAACAAAAP//////////"/>
              </a:ext>
            </a:extLst>
          </p:cNvSpPr>
          <p:nvPr/>
        </p:nvSpPr>
        <p:spPr>
          <a:xfrm>
            <a:off x="880745" y="1708150"/>
            <a:ext cx="10513695" cy="56324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numCol="1" spcCol="215900" anchor="t"/>
          <a:lstStyle/>
          <a:p>
            <a:pPr>
              <a:defRPr lang="ru-ru" sz="2000" cap="none">
                <a:latin typeface="monotxt iv25" charset="0"/>
                <a:ea typeface="monotxt iv25" charset="0"/>
                <a:cs typeface="monotxt iv25" charset="0"/>
              </a:defRPr>
            </a:pPr>
            <a:r>
              <a:rPr dirty="0" smtClean="0"/>
              <a:t>Написали  </a:t>
            </a:r>
            <a:r>
              <a:rPr dirty="0"/>
              <a:t>тестовую документацию;</a:t>
            </a:r>
          </a:p>
          <a:p>
            <a:pPr>
              <a:defRPr lang="ru-ru"/>
            </a:pPr>
            <a:endParaRPr dirty="0"/>
          </a:p>
          <a:p>
            <a:pPr>
              <a:defRPr lang="ru-ru"/>
            </a:pPr>
            <a:endParaRPr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8730" y="0"/>
            <a:ext cx="584507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ru-ru"/>
            </a:pPr>
            <a:fld id="{0259136E-20EF-0CE5-A1E1-D6B05DAF5783}" type="datetime1">
              <a:rPr lang="ru-RU" smtClean="0"/>
              <a:t>11.06.2024</a:t>
            </a:fld>
            <a:endParaRPr lang="ru-RU"/>
          </a:p>
        </p:txBody>
      </p:sp>
      <p:pic>
        <p:nvPicPr>
          <p:cNvPr id="8" name="Объект 3"/>
          <p:cNvPicPr>
            <a:picLocks noChangeAspect="1" noChangeArrowheads="1"/>
            <a:extLst>
              <a:ext uri="smNativeData">
                <pr:smNativeData xmlns:mc="http://schemas.openxmlformats.org/markup-compatibility/2006" xmlns:p14="http://schemas.microsoft.com/office/powerpoint/2010/main" xmlns:p15="http://schemas.microsoft.com/office/powerpoint/2012/main" xmlns:pr="smNativeData" xmlns="smNativeData" val="SMDATA_17_u+dmZhMAAAAlAAAAEQAAAC0AAAAAkAAAAEgAAACQAAAAS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CjAwQ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Fub1QX///8BAAAAAAAAAAAAAAAAAAAAAAAAAAAAAAAAAAAAAAAAAAAAAAACf39/AOfm5gPMzMwAwMD/AH9/fwAAAAAAAAAAAAAAAAD///8AAAAAACEAAAAYAAAAFAAAAAAAAAAAAAAAAEsAADAqAAAQAAAAJgAAAAgAAAABgQAAAAAAAA==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ru-ru"/>
            </a:pPr>
            <a:fld id="{0259081C-52EF-0CFE-A1E1-A4AB46AF57F1}" type="slidenum">
              <a:rPr lang="ru-RU" smtClean="0"/>
              <a:t>9</a:t>
            </a:fld>
            <a:endParaRPr lang="ru-RU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456" y="419211"/>
            <a:ext cx="5293844" cy="5951249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21856" y="365125"/>
            <a:ext cx="5408144" cy="6026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395617"/>
      </p:ext>
    </p:extLst>
  </p:cSld>
  <p:clrMapOvr>
    <a:masterClrMapping/>
  </p:clrMapOvr>
</p:sld>
</file>

<file path=ppt/theme/theme1.xml><?xml version="1.0" encoding="utf-8"?>
<a:theme xmlns:a="http://schemas.openxmlformats.org/drawingml/2006/main" name="Presentation">
  <a:themeElements>
    <a:clrScheme name="Presentation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Presentation">
      <a:majorFont>
        <a:latin typeface="Calibri Light"/>
        <a:ea typeface="Calibri Light"/>
        <a:cs typeface="Calibri Light"/>
      </a:majorFont>
      <a:minorFont>
        <a:latin typeface="Calibri"/>
        <a:ea typeface="Calibri"/>
        <a:cs typeface="Calibri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>
        <a:prstTxWarp prst="textNoShape">
          <a:avLst/>
        </a:prstTxWarp>
        <a:noAutofit/>
      </a:bodyPr>
      <a:lstStyle>
        <a:defPPr>
          <a:defRPr/>
        </a:defPPr>
      </a:lstStyle>
      <a:style>
        <a:lnRef idx="0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>
    <a:extraClrScheme>
      <a:clrScheme name="Presentation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A5A5A5"/>
        </a:accent3>
        <a:accent4>
          <a:srgbClr val="FFC000"/>
        </a:accent4>
        <a:accent5>
          <a:srgbClr val="4472C4"/>
        </a:accent5>
        <a:accent6>
          <a:srgbClr val="70AD47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2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A5A5A5"/>
        </a:accent3>
        <a:accent4>
          <a:srgbClr val="FFC000"/>
        </a:accent4>
        <a:accent5>
          <a:srgbClr val="4472C4"/>
        </a:accent5>
        <a:accent6>
          <a:srgbClr val="70AD47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</TotalTime>
  <Words>227</Words>
  <Application>Microsoft Office PowerPoint</Application>
  <PresentationFormat>Широкоэкранный</PresentationFormat>
  <Paragraphs>77</Paragraphs>
  <Slides>17</Slides>
  <Notes>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17</vt:i4>
      </vt:variant>
    </vt:vector>
  </HeadingPairs>
  <TitlesOfParts>
    <vt:vector size="24" baseType="lpstr">
      <vt:lpstr>Arial</vt:lpstr>
      <vt:lpstr>Arial Black</vt:lpstr>
      <vt:lpstr>Calibri</vt:lpstr>
      <vt:lpstr>Calibri Light</vt:lpstr>
      <vt:lpstr>monotxt iv25</vt:lpstr>
      <vt:lpstr>ьщтщече шм25</vt:lpstr>
      <vt:lpstr>Presentation</vt:lpstr>
      <vt:lpstr>Компьютерная Академия TOP</vt:lpstr>
      <vt:lpstr>Презентация PowerPoint</vt:lpstr>
      <vt:lpstr>Презентация PowerPoint</vt:lpstr>
      <vt:lpstr>Презентация PowerPoint</vt:lpstr>
      <vt:lpstr>Ход работы: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Результат</vt:lpstr>
      <vt:lpstr>Перспективы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subject/>
  <dc:creator>Dmitriy</dc:creator>
  <cp:keywords/>
  <dc:description/>
  <cp:lastModifiedBy>HITech</cp:lastModifiedBy>
  <cp:revision>11</cp:revision>
  <dcterms:created xsi:type="dcterms:W3CDTF">2024-06-09T11:00:03Z</dcterms:created>
  <dcterms:modified xsi:type="dcterms:W3CDTF">2024-06-11T10:33:41Z</dcterms:modified>
</cp:coreProperties>
</file>